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6"/>
  </p:notesMasterIdLst>
  <p:sldIdLst>
    <p:sldId id="372" r:id="rId2"/>
    <p:sldId id="355" r:id="rId3"/>
    <p:sldId id="363" r:id="rId4"/>
    <p:sldId id="362" r:id="rId5"/>
    <p:sldId id="391" r:id="rId6"/>
    <p:sldId id="373" r:id="rId7"/>
    <p:sldId id="364" r:id="rId8"/>
    <p:sldId id="388" r:id="rId9"/>
    <p:sldId id="389" r:id="rId10"/>
    <p:sldId id="386" r:id="rId11"/>
    <p:sldId id="387" r:id="rId12"/>
    <p:sldId id="385" r:id="rId13"/>
    <p:sldId id="322" r:id="rId14"/>
    <p:sldId id="374" r:id="rId15"/>
  </p:sldIdLst>
  <p:sldSz cx="9144000" cy="6858000" type="screen4x3"/>
  <p:notesSz cx="7010400" cy="9296400"/>
  <p:embeddedFontLst>
    <p:embeddedFont>
      <p:font typeface="Verdana" panose="020B0604030504040204" pitchFamily="34" charset="0"/>
      <p:regular r:id="rId17"/>
      <p:bold r:id="rId18"/>
      <p:italic r:id="rId19"/>
      <p:boldItalic r:id="rId20"/>
    </p:embeddedFont>
    <p:embeddedFont>
      <p:font typeface="Webdings" panose="05030102010509060703" pitchFamily="18" charset="2"/>
      <p:regular r:id="rId21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88">
          <p15:clr>
            <a:srgbClr val="A4A3A4"/>
          </p15:clr>
        </p15:guide>
        <p15:guide id="2" pos="15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66"/>
    <a:srgbClr val="CCECFF"/>
    <a:srgbClr val="008000"/>
    <a:srgbClr val="3333FF"/>
    <a:srgbClr val="CA0C00"/>
    <a:srgbClr val="800000"/>
    <a:srgbClr val="B52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>
      <p:cViewPr varScale="1">
        <p:scale>
          <a:sx n="61" d="100"/>
          <a:sy n="61" d="100"/>
        </p:scale>
        <p:origin x="1018" y="38"/>
      </p:cViewPr>
      <p:guideLst>
        <p:guide orient="horz" pos="1488"/>
        <p:guide pos="158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620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8AEC3A-52F1-405B-A7E4-1CABA82F38DE}" type="doc">
      <dgm:prSet loTypeId="urn:microsoft.com/office/officeart/2005/8/layout/vList6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F4925C3D-C701-462F-96AD-0314FC827421}">
      <dgm:prSet phldrT="[Text]"/>
      <dgm:spPr/>
      <dgm:t>
        <a:bodyPr/>
        <a:lstStyle/>
        <a:p>
          <a:r>
            <a:rPr lang="en-US" dirty="0"/>
            <a:t>S</a:t>
          </a:r>
        </a:p>
      </dgm:t>
    </dgm:pt>
    <dgm:pt modelId="{3D95F6D8-E525-4CB0-9870-F66648F1DE59}" type="parTrans" cxnId="{7CB86603-96E1-4598-B7E4-9506F3E8D8AE}">
      <dgm:prSet/>
      <dgm:spPr/>
      <dgm:t>
        <a:bodyPr/>
        <a:lstStyle/>
        <a:p>
          <a:endParaRPr lang="en-US"/>
        </a:p>
      </dgm:t>
    </dgm:pt>
    <dgm:pt modelId="{69CCE5ED-54E0-4E70-A26D-5B4577AE5399}" type="sibTrans" cxnId="{7CB86603-96E1-4598-B7E4-9506F3E8D8AE}">
      <dgm:prSet/>
      <dgm:spPr/>
      <dgm:t>
        <a:bodyPr/>
        <a:lstStyle/>
        <a:p>
          <a:endParaRPr lang="en-US"/>
        </a:p>
      </dgm:t>
    </dgm:pt>
    <dgm:pt modelId="{3668768C-07F5-4468-A47B-3D4FBA9942A5}">
      <dgm:prSet phldrT="[Text]"/>
      <dgm:spPr/>
      <dgm:t>
        <a:bodyPr/>
        <a:lstStyle/>
        <a:p>
          <a:r>
            <a:rPr lang="en-US" dirty="0"/>
            <a:t>M</a:t>
          </a:r>
        </a:p>
      </dgm:t>
    </dgm:pt>
    <dgm:pt modelId="{00F18DA5-4CA2-4E18-A6EF-FA39C0420896}" type="parTrans" cxnId="{6CAA1A38-13C4-4255-8513-1AF59F2F3E9A}">
      <dgm:prSet/>
      <dgm:spPr/>
      <dgm:t>
        <a:bodyPr/>
        <a:lstStyle/>
        <a:p>
          <a:endParaRPr lang="en-US"/>
        </a:p>
      </dgm:t>
    </dgm:pt>
    <dgm:pt modelId="{B0A4FE24-69E6-42A3-A3DB-1067023CFC12}" type="sibTrans" cxnId="{6CAA1A38-13C4-4255-8513-1AF59F2F3E9A}">
      <dgm:prSet/>
      <dgm:spPr/>
      <dgm:t>
        <a:bodyPr/>
        <a:lstStyle/>
        <a:p>
          <a:endParaRPr lang="en-US"/>
        </a:p>
      </dgm:t>
    </dgm:pt>
    <dgm:pt modelId="{A854BB47-BAAB-4E3F-804D-AA47101271D6}">
      <dgm:prSet phldrT="[Text]"/>
      <dgm:spPr/>
      <dgm:t>
        <a:bodyPr/>
        <a:lstStyle/>
        <a:p>
          <a:r>
            <a:rPr lang="en-US" dirty="0"/>
            <a:t>A</a:t>
          </a:r>
        </a:p>
      </dgm:t>
    </dgm:pt>
    <dgm:pt modelId="{D46531F1-DD60-4E47-96B0-E3F059451190}" type="parTrans" cxnId="{D1136154-472E-47C8-BFA3-12DF7D1F8409}">
      <dgm:prSet/>
      <dgm:spPr/>
      <dgm:t>
        <a:bodyPr/>
        <a:lstStyle/>
        <a:p>
          <a:endParaRPr lang="en-US"/>
        </a:p>
      </dgm:t>
    </dgm:pt>
    <dgm:pt modelId="{74AB762D-CBF5-4748-A344-6E094FD97436}" type="sibTrans" cxnId="{D1136154-472E-47C8-BFA3-12DF7D1F8409}">
      <dgm:prSet/>
      <dgm:spPr/>
      <dgm:t>
        <a:bodyPr/>
        <a:lstStyle/>
        <a:p>
          <a:endParaRPr lang="en-US"/>
        </a:p>
      </dgm:t>
    </dgm:pt>
    <dgm:pt modelId="{8FD6A21C-912F-4352-9DF5-EA1F0BD0F196}">
      <dgm:prSet phldrT="[Text]"/>
      <dgm:spPr/>
      <dgm:t>
        <a:bodyPr/>
        <a:lstStyle/>
        <a:p>
          <a:r>
            <a:rPr lang="en-US" dirty="0"/>
            <a:t>R</a:t>
          </a:r>
        </a:p>
      </dgm:t>
    </dgm:pt>
    <dgm:pt modelId="{2CB392A4-5152-492F-9C5B-1BB0728B0355}" type="parTrans" cxnId="{389A4384-A09A-4F1F-8395-8B6FEAD1BFEE}">
      <dgm:prSet/>
      <dgm:spPr/>
      <dgm:t>
        <a:bodyPr/>
        <a:lstStyle/>
        <a:p>
          <a:endParaRPr lang="en-US"/>
        </a:p>
      </dgm:t>
    </dgm:pt>
    <dgm:pt modelId="{1D7C8A23-65F0-4677-A4A2-2E84CC13D61F}" type="sibTrans" cxnId="{389A4384-A09A-4F1F-8395-8B6FEAD1BFEE}">
      <dgm:prSet/>
      <dgm:spPr/>
      <dgm:t>
        <a:bodyPr/>
        <a:lstStyle/>
        <a:p>
          <a:endParaRPr lang="en-US"/>
        </a:p>
      </dgm:t>
    </dgm:pt>
    <dgm:pt modelId="{C2088961-C2B8-4338-9400-FD4CA8A5DD21}">
      <dgm:prSet phldrT="[Text]"/>
      <dgm:spPr/>
      <dgm:t>
        <a:bodyPr/>
        <a:lstStyle/>
        <a:p>
          <a:r>
            <a:rPr lang="en-US" dirty="0"/>
            <a:t>T</a:t>
          </a:r>
        </a:p>
      </dgm:t>
    </dgm:pt>
    <dgm:pt modelId="{C63974D0-7FAC-4E87-9B6A-7B3E145136B7}" type="parTrans" cxnId="{A793CB6B-CF81-4785-832A-050202629587}">
      <dgm:prSet/>
      <dgm:spPr/>
      <dgm:t>
        <a:bodyPr/>
        <a:lstStyle/>
        <a:p>
          <a:endParaRPr lang="en-US"/>
        </a:p>
      </dgm:t>
    </dgm:pt>
    <dgm:pt modelId="{9EC324DB-AF79-4231-9861-C2DB6BF3D763}" type="sibTrans" cxnId="{A793CB6B-CF81-4785-832A-050202629587}">
      <dgm:prSet/>
      <dgm:spPr/>
      <dgm:t>
        <a:bodyPr/>
        <a:lstStyle/>
        <a:p>
          <a:endParaRPr lang="en-US"/>
        </a:p>
      </dgm:t>
    </dgm:pt>
    <dgm:pt modelId="{971627FA-04FD-4207-B03A-79357245DD01}" type="pres">
      <dgm:prSet presAssocID="{528AEC3A-52F1-405B-A7E4-1CABA82F38DE}" presName="Name0" presStyleCnt="0">
        <dgm:presLayoutVars>
          <dgm:dir/>
          <dgm:animLvl val="lvl"/>
          <dgm:resizeHandles/>
        </dgm:presLayoutVars>
      </dgm:prSet>
      <dgm:spPr/>
    </dgm:pt>
    <dgm:pt modelId="{BC3D3806-2699-40A3-8746-7DD7E698E38A}" type="pres">
      <dgm:prSet presAssocID="{F4925C3D-C701-462F-96AD-0314FC827421}" presName="linNode" presStyleCnt="0"/>
      <dgm:spPr/>
    </dgm:pt>
    <dgm:pt modelId="{99031FDA-1F0A-455D-B507-439AB1CD30B8}" type="pres">
      <dgm:prSet presAssocID="{F4925C3D-C701-462F-96AD-0314FC827421}" presName="parentShp" presStyleLbl="node1" presStyleIdx="0" presStyleCnt="5" custLinFactNeighborX="-7639">
        <dgm:presLayoutVars>
          <dgm:bulletEnabled val="1"/>
        </dgm:presLayoutVars>
      </dgm:prSet>
      <dgm:spPr/>
    </dgm:pt>
    <dgm:pt modelId="{9F67332A-FDF1-4DA8-89BC-115D699405C5}" type="pres">
      <dgm:prSet presAssocID="{F4925C3D-C701-462F-96AD-0314FC827421}" presName="childShp" presStyleLbl="bgAccFollowNode1" presStyleIdx="0" presStyleCnt="5" custLinFactNeighborX="1080">
        <dgm:presLayoutVars>
          <dgm:bulletEnabled val="1"/>
        </dgm:presLayoutVars>
      </dgm:prSet>
      <dgm:spPr/>
    </dgm:pt>
    <dgm:pt modelId="{8F37A7A1-84A5-4957-8B24-0708D52E526F}" type="pres">
      <dgm:prSet presAssocID="{69CCE5ED-54E0-4E70-A26D-5B4577AE5399}" presName="spacing" presStyleCnt="0"/>
      <dgm:spPr/>
    </dgm:pt>
    <dgm:pt modelId="{D50AEF31-D8A0-43AA-A2A2-A9BA5ECD1079}" type="pres">
      <dgm:prSet presAssocID="{3668768C-07F5-4468-A47B-3D4FBA9942A5}" presName="linNode" presStyleCnt="0"/>
      <dgm:spPr/>
    </dgm:pt>
    <dgm:pt modelId="{A8830D04-220D-4B47-84E7-144088810048}" type="pres">
      <dgm:prSet presAssocID="{3668768C-07F5-4468-A47B-3D4FBA9942A5}" presName="parentShp" presStyleLbl="node1" presStyleIdx="1" presStyleCnt="5" custLinFactNeighborX="720">
        <dgm:presLayoutVars>
          <dgm:bulletEnabled val="1"/>
        </dgm:presLayoutVars>
      </dgm:prSet>
      <dgm:spPr/>
    </dgm:pt>
    <dgm:pt modelId="{1F3947EE-D609-4788-BFF5-BDFBBD4C60AF}" type="pres">
      <dgm:prSet presAssocID="{3668768C-07F5-4468-A47B-3D4FBA9942A5}" presName="childShp" presStyleLbl="bgAccFollowNode1" presStyleIdx="1" presStyleCnt="5" custLinFactNeighborX="1080">
        <dgm:presLayoutVars>
          <dgm:bulletEnabled val="1"/>
        </dgm:presLayoutVars>
      </dgm:prSet>
      <dgm:spPr/>
    </dgm:pt>
    <dgm:pt modelId="{9EDAEB81-B78C-49C9-B169-0328C3F48DCA}" type="pres">
      <dgm:prSet presAssocID="{B0A4FE24-69E6-42A3-A3DB-1067023CFC12}" presName="spacing" presStyleCnt="0"/>
      <dgm:spPr/>
    </dgm:pt>
    <dgm:pt modelId="{BBD59158-8E26-46EE-8D2D-BB5743BAA0CF}" type="pres">
      <dgm:prSet presAssocID="{A854BB47-BAAB-4E3F-804D-AA47101271D6}" presName="linNode" presStyleCnt="0"/>
      <dgm:spPr/>
    </dgm:pt>
    <dgm:pt modelId="{E3275165-1011-4211-A476-D37A8EC1765B}" type="pres">
      <dgm:prSet presAssocID="{A854BB47-BAAB-4E3F-804D-AA47101271D6}" presName="parentShp" presStyleLbl="node1" presStyleIdx="2" presStyleCnt="5">
        <dgm:presLayoutVars>
          <dgm:bulletEnabled val="1"/>
        </dgm:presLayoutVars>
      </dgm:prSet>
      <dgm:spPr/>
    </dgm:pt>
    <dgm:pt modelId="{B0680427-F3BC-405D-AE61-7EF732369DDC}" type="pres">
      <dgm:prSet presAssocID="{A854BB47-BAAB-4E3F-804D-AA47101271D6}" presName="childShp" presStyleLbl="bgAccFollowNode1" presStyleIdx="2" presStyleCnt="5">
        <dgm:presLayoutVars>
          <dgm:bulletEnabled val="1"/>
        </dgm:presLayoutVars>
      </dgm:prSet>
      <dgm:spPr/>
    </dgm:pt>
    <dgm:pt modelId="{7B2999BE-6E03-4A9D-B310-29BEC6EEADD1}" type="pres">
      <dgm:prSet presAssocID="{74AB762D-CBF5-4748-A344-6E094FD97436}" presName="spacing" presStyleCnt="0"/>
      <dgm:spPr/>
    </dgm:pt>
    <dgm:pt modelId="{DF19BEBE-4909-43AC-AC2D-15C6200A701B}" type="pres">
      <dgm:prSet presAssocID="{8FD6A21C-912F-4352-9DF5-EA1F0BD0F196}" presName="linNode" presStyleCnt="0"/>
      <dgm:spPr/>
    </dgm:pt>
    <dgm:pt modelId="{7C02E9AE-035D-473B-89F7-26593D61389A}" type="pres">
      <dgm:prSet presAssocID="{8FD6A21C-912F-4352-9DF5-EA1F0BD0F196}" presName="parentShp" presStyleLbl="node1" presStyleIdx="3" presStyleCnt="5">
        <dgm:presLayoutVars>
          <dgm:bulletEnabled val="1"/>
        </dgm:presLayoutVars>
      </dgm:prSet>
      <dgm:spPr/>
    </dgm:pt>
    <dgm:pt modelId="{CB7EB479-E2A6-4F1B-AB82-A636A5011327}" type="pres">
      <dgm:prSet presAssocID="{8FD6A21C-912F-4352-9DF5-EA1F0BD0F196}" presName="childShp" presStyleLbl="bgAccFollowNode1" presStyleIdx="3" presStyleCnt="5">
        <dgm:presLayoutVars>
          <dgm:bulletEnabled val="1"/>
        </dgm:presLayoutVars>
      </dgm:prSet>
      <dgm:spPr/>
    </dgm:pt>
    <dgm:pt modelId="{018658E6-E546-42CE-A7B5-A004A203477C}" type="pres">
      <dgm:prSet presAssocID="{1D7C8A23-65F0-4677-A4A2-2E84CC13D61F}" presName="spacing" presStyleCnt="0"/>
      <dgm:spPr/>
    </dgm:pt>
    <dgm:pt modelId="{86DF06AC-5571-4E1E-B07D-AB302BCE68FB}" type="pres">
      <dgm:prSet presAssocID="{C2088961-C2B8-4338-9400-FD4CA8A5DD21}" presName="linNode" presStyleCnt="0"/>
      <dgm:spPr/>
    </dgm:pt>
    <dgm:pt modelId="{C4CB5F68-3958-4201-937F-99540C7C72F5}" type="pres">
      <dgm:prSet presAssocID="{C2088961-C2B8-4338-9400-FD4CA8A5DD21}" presName="parentShp" presStyleLbl="node1" presStyleIdx="4" presStyleCnt="5">
        <dgm:presLayoutVars>
          <dgm:bulletEnabled val="1"/>
        </dgm:presLayoutVars>
      </dgm:prSet>
      <dgm:spPr/>
    </dgm:pt>
    <dgm:pt modelId="{B5091AF5-F620-4594-AB26-1CCC5E74F783}" type="pres">
      <dgm:prSet presAssocID="{C2088961-C2B8-4338-9400-FD4CA8A5DD21}" presName="childShp" presStyleLbl="bgAccFollowNode1" presStyleIdx="4" presStyleCnt="5">
        <dgm:presLayoutVars>
          <dgm:bulletEnabled val="1"/>
        </dgm:presLayoutVars>
      </dgm:prSet>
      <dgm:spPr/>
    </dgm:pt>
  </dgm:ptLst>
  <dgm:cxnLst>
    <dgm:cxn modelId="{7CB86603-96E1-4598-B7E4-9506F3E8D8AE}" srcId="{528AEC3A-52F1-405B-A7E4-1CABA82F38DE}" destId="{F4925C3D-C701-462F-96AD-0314FC827421}" srcOrd="0" destOrd="0" parTransId="{3D95F6D8-E525-4CB0-9870-F66648F1DE59}" sibTransId="{69CCE5ED-54E0-4E70-A26D-5B4577AE5399}"/>
    <dgm:cxn modelId="{6CAA1A38-13C4-4255-8513-1AF59F2F3E9A}" srcId="{528AEC3A-52F1-405B-A7E4-1CABA82F38DE}" destId="{3668768C-07F5-4468-A47B-3D4FBA9942A5}" srcOrd="1" destOrd="0" parTransId="{00F18DA5-4CA2-4E18-A6EF-FA39C0420896}" sibTransId="{B0A4FE24-69E6-42A3-A3DB-1067023CFC12}"/>
    <dgm:cxn modelId="{F1858738-B546-430B-9E5D-F0E8B5FCB6BF}" type="presOf" srcId="{A854BB47-BAAB-4E3F-804D-AA47101271D6}" destId="{E3275165-1011-4211-A476-D37A8EC1765B}" srcOrd="0" destOrd="0" presId="urn:microsoft.com/office/officeart/2005/8/layout/vList6"/>
    <dgm:cxn modelId="{A793CB6B-CF81-4785-832A-050202629587}" srcId="{528AEC3A-52F1-405B-A7E4-1CABA82F38DE}" destId="{C2088961-C2B8-4338-9400-FD4CA8A5DD21}" srcOrd="4" destOrd="0" parTransId="{C63974D0-7FAC-4E87-9B6A-7B3E145136B7}" sibTransId="{9EC324DB-AF79-4231-9861-C2DB6BF3D763}"/>
    <dgm:cxn modelId="{ADFD9B4D-7152-4F2B-B4B9-24535008C8D5}" type="presOf" srcId="{F4925C3D-C701-462F-96AD-0314FC827421}" destId="{99031FDA-1F0A-455D-B507-439AB1CD30B8}" srcOrd="0" destOrd="0" presId="urn:microsoft.com/office/officeart/2005/8/layout/vList6"/>
    <dgm:cxn modelId="{8B3ED96D-6010-4793-B8E6-8A5BD6CBEB86}" type="presOf" srcId="{C2088961-C2B8-4338-9400-FD4CA8A5DD21}" destId="{C4CB5F68-3958-4201-937F-99540C7C72F5}" srcOrd="0" destOrd="0" presId="urn:microsoft.com/office/officeart/2005/8/layout/vList6"/>
    <dgm:cxn modelId="{D1136154-472E-47C8-BFA3-12DF7D1F8409}" srcId="{528AEC3A-52F1-405B-A7E4-1CABA82F38DE}" destId="{A854BB47-BAAB-4E3F-804D-AA47101271D6}" srcOrd="2" destOrd="0" parTransId="{D46531F1-DD60-4E47-96B0-E3F059451190}" sibTransId="{74AB762D-CBF5-4748-A344-6E094FD97436}"/>
    <dgm:cxn modelId="{389A4384-A09A-4F1F-8395-8B6FEAD1BFEE}" srcId="{528AEC3A-52F1-405B-A7E4-1CABA82F38DE}" destId="{8FD6A21C-912F-4352-9DF5-EA1F0BD0F196}" srcOrd="3" destOrd="0" parTransId="{2CB392A4-5152-492F-9C5B-1BB0728B0355}" sibTransId="{1D7C8A23-65F0-4677-A4A2-2E84CC13D61F}"/>
    <dgm:cxn modelId="{49959987-C2CB-4A41-9802-ABE7FAFC791B}" type="presOf" srcId="{528AEC3A-52F1-405B-A7E4-1CABA82F38DE}" destId="{971627FA-04FD-4207-B03A-79357245DD01}" srcOrd="0" destOrd="0" presId="urn:microsoft.com/office/officeart/2005/8/layout/vList6"/>
    <dgm:cxn modelId="{942DC392-B324-4A42-964F-544DFCE3FB6E}" type="presOf" srcId="{3668768C-07F5-4468-A47B-3D4FBA9942A5}" destId="{A8830D04-220D-4B47-84E7-144088810048}" srcOrd="0" destOrd="0" presId="urn:microsoft.com/office/officeart/2005/8/layout/vList6"/>
    <dgm:cxn modelId="{6D1164FA-62A0-4B74-A1D6-C17A17BF3CB0}" type="presOf" srcId="{8FD6A21C-912F-4352-9DF5-EA1F0BD0F196}" destId="{7C02E9AE-035D-473B-89F7-26593D61389A}" srcOrd="0" destOrd="0" presId="urn:microsoft.com/office/officeart/2005/8/layout/vList6"/>
    <dgm:cxn modelId="{CE15CE1E-399B-491F-A7F8-AB36128A11A3}" type="presParOf" srcId="{971627FA-04FD-4207-B03A-79357245DD01}" destId="{BC3D3806-2699-40A3-8746-7DD7E698E38A}" srcOrd="0" destOrd="0" presId="urn:microsoft.com/office/officeart/2005/8/layout/vList6"/>
    <dgm:cxn modelId="{E86C6AED-D7D0-48A1-9BF9-5270A8929F04}" type="presParOf" srcId="{BC3D3806-2699-40A3-8746-7DD7E698E38A}" destId="{99031FDA-1F0A-455D-B507-439AB1CD30B8}" srcOrd="0" destOrd="0" presId="urn:microsoft.com/office/officeart/2005/8/layout/vList6"/>
    <dgm:cxn modelId="{E1EEEF18-09C4-4F03-8405-6393ED4FE0F2}" type="presParOf" srcId="{BC3D3806-2699-40A3-8746-7DD7E698E38A}" destId="{9F67332A-FDF1-4DA8-89BC-115D699405C5}" srcOrd="1" destOrd="0" presId="urn:microsoft.com/office/officeart/2005/8/layout/vList6"/>
    <dgm:cxn modelId="{FB4AE09B-63F4-48D7-91E0-4237EDD3AE9C}" type="presParOf" srcId="{971627FA-04FD-4207-B03A-79357245DD01}" destId="{8F37A7A1-84A5-4957-8B24-0708D52E526F}" srcOrd="1" destOrd="0" presId="urn:microsoft.com/office/officeart/2005/8/layout/vList6"/>
    <dgm:cxn modelId="{0555F156-B3D8-4945-960F-2699B8118311}" type="presParOf" srcId="{971627FA-04FD-4207-B03A-79357245DD01}" destId="{D50AEF31-D8A0-43AA-A2A2-A9BA5ECD1079}" srcOrd="2" destOrd="0" presId="urn:microsoft.com/office/officeart/2005/8/layout/vList6"/>
    <dgm:cxn modelId="{7449181E-F645-4352-A446-EDA6107BE4D4}" type="presParOf" srcId="{D50AEF31-D8A0-43AA-A2A2-A9BA5ECD1079}" destId="{A8830D04-220D-4B47-84E7-144088810048}" srcOrd="0" destOrd="0" presId="urn:microsoft.com/office/officeart/2005/8/layout/vList6"/>
    <dgm:cxn modelId="{322ECE2A-50D4-4176-BF85-95499C4D6C57}" type="presParOf" srcId="{D50AEF31-D8A0-43AA-A2A2-A9BA5ECD1079}" destId="{1F3947EE-D609-4788-BFF5-BDFBBD4C60AF}" srcOrd="1" destOrd="0" presId="urn:microsoft.com/office/officeart/2005/8/layout/vList6"/>
    <dgm:cxn modelId="{CB3D123F-108B-40C2-9A3B-8C7918895E21}" type="presParOf" srcId="{971627FA-04FD-4207-B03A-79357245DD01}" destId="{9EDAEB81-B78C-49C9-B169-0328C3F48DCA}" srcOrd="3" destOrd="0" presId="urn:microsoft.com/office/officeart/2005/8/layout/vList6"/>
    <dgm:cxn modelId="{6A73E55F-2608-4BF4-A47D-E09C4D883CA5}" type="presParOf" srcId="{971627FA-04FD-4207-B03A-79357245DD01}" destId="{BBD59158-8E26-46EE-8D2D-BB5743BAA0CF}" srcOrd="4" destOrd="0" presId="urn:microsoft.com/office/officeart/2005/8/layout/vList6"/>
    <dgm:cxn modelId="{434E6D88-489A-4052-A34E-13A67FE44114}" type="presParOf" srcId="{BBD59158-8E26-46EE-8D2D-BB5743BAA0CF}" destId="{E3275165-1011-4211-A476-D37A8EC1765B}" srcOrd="0" destOrd="0" presId="urn:microsoft.com/office/officeart/2005/8/layout/vList6"/>
    <dgm:cxn modelId="{5B67B599-7C5E-482C-ACBF-41DAB15A94F7}" type="presParOf" srcId="{BBD59158-8E26-46EE-8D2D-BB5743BAA0CF}" destId="{B0680427-F3BC-405D-AE61-7EF732369DDC}" srcOrd="1" destOrd="0" presId="urn:microsoft.com/office/officeart/2005/8/layout/vList6"/>
    <dgm:cxn modelId="{1511F7AB-C18C-4E5F-9335-9B5D952D76DF}" type="presParOf" srcId="{971627FA-04FD-4207-B03A-79357245DD01}" destId="{7B2999BE-6E03-4A9D-B310-29BEC6EEADD1}" srcOrd="5" destOrd="0" presId="urn:microsoft.com/office/officeart/2005/8/layout/vList6"/>
    <dgm:cxn modelId="{77DB91BA-90F9-4604-8BB8-7BB45A5C798A}" type="presParOf" srcId="{971627FA-04FD-4207-B03A-79357245DD01}" destId="{DF19BEBE-4909-43AC-AC2D-15C6200A701B}" srcOrd="6" destOrd="0" presId="urn:microsoft.com/office/officeart/2005/8/layout/vList6"/>
    <dgm:cxn modelId="{71926378-86E9-47D2-9D1A-A36E4D48CD1D}" type="presParOf" srcId="{DF19BEBE-4909-43AC-AC2D-15C6200A701B}" destId="{7C02E9AE-035D-473B-89F7-26593D61389A}" srcOrd="0" destOrd="0" presId="urn:microsoft.com/office/officeart/2005/8/layout/vList6"/>
    <dgm:cxn modelId="{2BD2AD1E-CA9F-4A7F-B5DB-6049CB2B7A78}" type="presParOf" srcId="{DF19BEBE-4909-43AC-AC2D-15C6200A701B}" destId="{CB7EB479-E2A6-4F1B-AB82-A636A5011327}" srcOrd="1" destOrd="0" presId="urn:microsoft.com/office/officeart/2005/8/layout/vList6"/>
    <dgm:cxn modelId="{6392C82A-0587-401D-9A26-748DA09425C9}" type="presParOf" srcId="{971627FA-04FD-4207-B03A-79357245DD01}" destId="{018658E6-E546-42CE-A7B5-A004A203477C}" srcOrd="7" destOrd="0" presId="urn:microsoft.com/office/officeart/2005/8/layout/vList6"/>
    <dgm:cxn modelId="{BE988C71-0461-4BB1-9142-DAB17471C4BE}" type="presParOf" srcId="{971627FA-04FD-4207-B03A-79357245DD01}" destId="{86DF06AC-5571-4E1E-B07D-AB302BCE68FB}" srcOrd="8" destOrd="0" presId="urn:microsoft.com/office/officeart/2005/8/layout/vList6"/>
    <dgm:cxn modelId="{B14FB708-F3B1-4A2C-83D8-3D16A21D6018}" type="presParOf" srcId="{86DF06AC-5571-4E1E-B07D-AB302BCE68FB}" destId="{C4CB5F68-3958-4201-937F-99540C7C72F5}" srcOrd="0" destOrd="0" presId="urn:microsoft.com/office/officeart/2005/8/layout/vList6"/>
    <dgm:cxn modelId="{4A12E008-412B-4B75-B6A2-02082EC0D319}" type="presParOf" srcId="{86DF06AC-5571-4E1E-B07D-AB302BCE68FB}" destId="{B5091AF5-F620-4594-AB26-1CCC5E74F783}" srcOrd="1" destOrd="0" presId="urn:microsoft.com/office/officeart/2005/8/layout/vList6"/>
  </dgm:cxnLst>
  <dgm:bg>
    <a:solidFill>
      <a:schemeClr val="bg1"/>
    </a:solidFill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7332A-FDF1-4DA8-89BC-115D699405C5}">
      <dsp:nvSpPr>
        <dsp:cNvPr id="0" name=""/>
        <dsp:cNvSpPr/>
      </dsp:nvSpPr>
      <dsp:spPr>
        <a:xfrm>
          <a:off x="3291839" y="1546"/>
          <a:ext cx="4937760" cy="837568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031FDA-1F0A-455D-B507-439AB1CD30B8}">
      <dsp:nvSpPr>
        <dsp:cNvPr id="0" name=""/>
        <dsp:cNvSpPr/>
      </dsp:nvSpPr>
      <dsp:spPr>
        <a:xfrm>
          <a:off x="0" y="1546"/>
          <a:ext cx="3291840" cy="8375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S</a:t>
          </a:r>
        </a:p>
      </dsp:txBody>
      <dsp:txXfrm>
        <a:off x="40887" y="42433"/>
        <a:ext cx="3210066" cy="755794"/>
      </dsp:txXfrm>
    </dsp:sp>
    <dsp:sp modelId="{1F3947EE-D609-4788-BFF5-BDFBBD4C60AF}">
      <dsp:nvSpPr>
        <dsp:cNvPr id="0" name=""/>
        <dsp:cNvSpPr/>
      </dsp:nvSpPr>
      <dsp:spPr>
        <a:xfrm>
          <a:off x="3291839" y="922872"/>
          <a:ext cx="4937760" cy="837568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830D04-220D-4B47-84E7-144088810048}">
      <dsp:nvSpPr>
        <dsp:cNvPr id="0" name=""/>
        <dsp:cNvSpPr/>
      </dsp:nvSpPr>
      <dsp:spPr>
        <a:xfrm>
          <a:off x="35551" y="922872"/>
          <a:ext cx="3291840" cy="8375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M</a:t>
          </a:r>
        </a:p>
      </dsp:txBody>
      <dsp:txXfrm>
        <a:off x="76438" y="963759"/>
        <a:ext cx="3210066" cy="755794"/>
      </dsp:txXfrm>
    </dsp:sp>
    <dsp:sp modelId="{B0680427-F3BC-405D-AE61-7EF732369DDC}">
      <dsp:nvSpPr>
        <dsp:cNvPr id="0" name=""/>
        <dsp:cNvSpPr/>
      </dsp:nvSpPr>
      <dsp:spPr>
        <a:xfrm>
          <a:off x="3291839" y="1844197"/>
          <a:ext cx="4937760" cy="837568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275165-1011-4211-A476-D37A8EC1765B}">
      <dsp:nvSpPr>
        <dsp:cNvPr id="0" name=""/>
        <dsp:cNvSpPr/>
      </dsp:nvSpPr>
      <dsp:spPr>
        <a:xfrm>
          <a:off x="0" y="1844197"/>
          <a:ext cx="3291840" cy="8375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A</a:t>
          </a:r>
        </a:p>
      </dsp:txBody>
      <dsp:txXfrm>
        <a:off x="40887" y="1885084"/>
        <a:ext cx="3210066" cy="755794"/>
      </dsp:txXfrm>
    </dsp:sp>
    <dsp:sp modelId="{CB7EB479-E2A6-4F1B-AB82-A636A5011327}">
      <dsp:nvSpPr>
        <dsp:cNvPr id="0" name=""/>
        <dsp:cNvSpPr/>
      </dsp:nvSpPr>
      <dsp:spPr>
        <a:xfrm>
          <a:off x="3291839" y="2765522"/>
          <a:ext cx="4937760" cy="837568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02E9AE-035D-473B-89F7-26593D61389A}">
      <dsp:nvSpPr>
        <dsp:cNvPr id="0" name=""/>
        <dsp:cNvSpPr/>
      </dsp:nvSpPr>
      <dsp:spPr>
        <a:xfrm>
          <a:off x="0" y="2765522"/>
          <a:ext cx="3291840" cy="8375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R</a:t>
          </a:r>
        </a:p>
      </dsp:txBody>
      <dsp:txXfrm>
        <a:off x="40887" y="2806409"/>
        <a:ext cx="3210066" cy="755794"/>
      </dsp:txXfrm>
    </dsp:sp>
    <dsp:sp modelId="{B5091AF5-F620-4594-AB26-1CCC5E74F783}">
      <dsp:nvSpPr>
        <dsp:cNvPr id="0" name=""/>
        <dsp:cNvSpPr/>
      </dsp:nvSpPr>
      <dsp:spPr>
        <a:xfrm>
          <a:off x="3291839" y="3686847"/>
          <a:ext cx="4937760" cy="837568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CB5F68-3958-4201-937F-99540C7C72F5}">
      <dsp:nvSpPr>
        <dsp:cNvPr id="0" name=""/>
        <dsp:cNvSpPr/>
      </dsp:nvSpPr>
      <dsp:spPr>
        <a:xfrm>
          <a:off x="0" y="3686847"/>
          <a:ext cx="3291840" cy="8375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T</a:t>
          </a:r>
        </a:p>
      </dsp:txBody>
      <dsp:txXfrm>
        <a:off x="40887" y="3727734"/>
        <a:ext cx="3210066" cy="755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57CAD8-90D4-429D-A381-4B8C993BDF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12BE42-E341-4628-B870-F5D7E1DDF49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7BF0E36-8F9A-492C-B282-AF6B819BD5E6}" type="datetimeFigureOut">
              <a:rPr lang="en-US"/>
              <a:pPr>
                <a:defRPr/>
              </a:pPr>
              <a:t>12/5/2025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9CF0858-826A-4AF5-90BD-5CD78111CA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E3E0CE3-DDF7-4151-85A8-2AF878D05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7" rIns="93172" bIns="4658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4161E-5EB1-4DF0-933F-551A36DD33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7EE04-8536-4616-886D-C556CB4859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7135D46-9AC2-48C5-826A-5425D1121D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1A8F48D7-44B1-4B5D-946B-B535AF0CF5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24" indent="-291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53" indent="-23293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14" indent="-23293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375" indent="-23293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36" indent="-2329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096" indent="-2329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3957" indent="-2329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819" indent="-2329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8053DE-E133-4644-B135-981D8704415A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D56E11D-D528-498B-8EB8-1E08563CD2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BB22B1A0-AD25-455B-8D6E-C88C93F63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3FB35767-6783-4382-8696-BE640CA393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24" indent="-291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653" indent="-23293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514" indent="-23293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375" indent="-23293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236" indent="-2329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096" indent="-2329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3957" indent="-2329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9819" indent="-2329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129663-7B6F-4F74-A957-C3153D4EDA0A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69D5D36A-DAAF-4CC8-80DF-A6477368FA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2E78C975-D836-4513-AF9E-90A8CD4FE9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1486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9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07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8991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164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78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828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8185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8281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6732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4625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review_bkgrnd_new">
            <a:extLst>
              <a:ext uri="{FF2B5EF4-FFF2-40B4-BE49-F238E27FC236}">
                <a16:creationId xmlns:a16="http://schemas.microsoft.com/office/drawing/2014/main" id="{FDB6DB2A-D2AA-48C0-AD7E-EF1E3AF2E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2" descr="MARKET_TECH_new">
            <a:extLst>
              <a:ext uri="{FF2B5EF4-FFF2-40B4-BE49-F238E27FC236}">
                <a16:creationId xmlns:a16="http://schemas.microsoft.com/office/drawing/2014/main" id="{9BB3F4B6-3A5A-4F76-9551-DBBB1C1D0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700" y="1063625"/>
            <a:ext cx="24511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26.xml"/><Relationship Id="rId9" Type="http://schemas.openxmlformats.org/officeDocument/2006/relationships/tags" Target="../tags/tag3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image" Target="../media/image4.jpe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13" Type="http://schemas.openxmlformats.org/officeDocument/2006/relationships/tags" Target="../tags/tag19.xml"/><Relationship Id="rId18" Type="http://schemas.openxmlformats.org/officeDocument/2006/relationships/image" Target="../media/image4.jpeg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12" Type="http://schemas.openxmlformats.org/officeDocument/2006/relationships/tags" Target="../tags/tag18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6" Type="http://schemas.openxmlformats.org/officeDocument/2006/relationships/tags" Target="../tags/tag22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tags" Target="../tags/tag17.xml"/><Relationship Id="rId5" Type="http://schemas.openxmlformats.org/officeDocument/2006/relationships/tags" Target="../tags/tag11.xml"/><Relationship Id="rId15" Type="http://schemas.openxmlformats.org/officeDocument/2006/relationships/tags" Target="../tags/tag21.xml"/><Relationship Id="rId10" Type="http://schemas.openxmlformats.org/officeDocument/2006/relationships/tags" Target="../tags/tag16.xml"/><Relationship Id="rId4" Type="http://schemas.openxmlformats.org/officeDocument/2006/relationships/tags" Target="../tags/tag10.xml"/><Relationship Id="rId9" Type="http://schemas.openxmlformats.org/officeDocument/2006/relationships/tags" Target="../tags/tag15.xml"/><Relationship Id="rId14" Type="http://schemas.openxmlformats.org/officeDocument/2006/relationships/tags" Target="../tags/tag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4" descr="6 boxes from 1">
            <a:extLst>
              <a:ext uri="{FF2B5EF4-FFF2-40B4-BE49-F238E27FC236}">
                <a16:creationId xmlns:a16="http://schemas.microsoft.com/office/drawing/2014/main" id="{031E7EAB-FAF0-4ED6-8127-2FC2C6A5A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5259388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Rectangle 15">
            <a:extLst>
              <a:ext uri="{FF2B5EF4-FFF2-40B4-BE49-F238E27FC236}">
                <a16:creationId xmlns:a16="http://schemas.microsoft.com/office/drawing/2014/main" id="{0EAE3A01-90DC-4A2D-B12A-3B49D02D1C4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254000" y="3429000"/>
            <a:ext cx="1905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Elements </a:t>
            </a:r>
            <a:br>
              <a:rPr lang="en-US" altLang="en-US" b="1"/>
            </a:br>
            <a:r>
              <a:rPr lang="en-US" altLang="en-US" b="1"/>
              <a:t>of a</a:t>
            </a:r>
            <a:br>
              <a:rPr lang="en-US" altLang="en-US" b="1"/>
            </a:br>
            <a:r>
              <a:rPr lang="en-US" altLang="en-US" b="1"/>
              <a:t>Marketing Plan</a:t>
            </a:r>
          </a:p>
        </p:txBody>
      </p:sp>
      <p:sp>
        <p:nvSpPr>
          <p:cNvPr id="31748" name="Rectangle 16">
            <a:extLst>
              <a:ext uri="{FF2B5EF4-FFF2-40B4-BE49-F238E27FC236}">
                <a16:creationId xmlns:a16="http://schemas.microsoft.com/office/drawing/2014/main" id="{C8E7EBDC-4A77-4B5F-A63B-CF96AF21092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1752600"/>
            <a:ext cx="17716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u="sng">
                <a:solidFill>
                  <a:schemeClr val="bg1"/>
                </a:solidFill>
              </a:rPr>
              <a:t>Executive</a:t>
            </a:r>
            <a:br>
              <a:rPr lang="en-US" altLang="en-US" sz="1600" u="sng">
                <a:solidFill>
                  <a:schemeClr val="bg1"/>
                </a:solidFill>
              </a:rPr>
            </a:br>
            <a:r>
              <a:rPr lang="en-US" altLang="en-US" sz="1600" u="sng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1749" name="Rectangle 17">
            <a:extLst>
              <a:ext uri="{FF2B5EF4-FFF2-40B4-BE49-F238E27FC236}">
                <a16:creationId xmlns:a16="http://schemas.microsoft.com/office/drawing/2014/main" id="{34305747-B64C-416A-99D6-D9753C37B81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2571750"/>
            <a:ext cx="9747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u="sng">
                <a:solidFill>
                  <a:schemeClr val="bg1"/>
                </a:solidFill>
              </a:rPr>
              <a:t>Situation</a:t>
            </a:r>
            <a:br>
              <a:rPr lang="en-US" altLang="en-US" sz="1600" u="sng">
                <a:solidFill>
                  <a:schemeClr val="bg1"/>
                </a:solidFill>
              </a:rPr>
            </a:br>
            <a:r>
              <a:rPr lang="en-US" altLang="en-US" sz="1600" u="sng">
                <a:solidFill>
                  <a:schemeClr val="bg1"/>
                </a:solidFill>
              </a:rPr>
              <a:t>Analysis</a:t>
            </a:r>
          </a:p>
        </p:txBody>
      </p:sp>
      <p:sp>
        <p:nvSpPr>
          <p:cNvPr id="31750" name="Rectangle 18">
            <a:extLst>
              <a:ext uri="{FF2B5EF4-FFF2-40B4-BE49-F238E27FC236}">
                <a16:creationId xmlns:a16="http://schemas.microsoft.com/office/drawing/2014/main" id="{DFD953B8-0017-4BCC-AB66-BD7EE4ED784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3492500"/>
            <a:ext cx="1133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31751" name="Rectangle 19">
            <a:extLst>
              <a:ext uri="{FF2B5EF4-FFF2-40B4-BE49-F238E27FC236}">
                <a16:creationId xmlns:a16="http://schemas.microsoft.com/office/drawing/2014/main" id="{5A229381-D434-477C-A88F-D4E752C0797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4146550"/>
            <a:ext cx="1098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u="sng">
                <a:solidFill>
                  <a:schemeClr val="bg1"/>
                </a:solidFill>
              </a:rPr>
              <a:t>Marketing</a:t>
            </a:r>
            <a:br>
              <a:rPr lang="en-US" altLang="en-US" sz="1600" u="sng">
                <a:solidFill>
                  <a:schemeClr val="bg1"/>
                </a:solidFill>
              </a:rPr>
            </a:br>
            <a:r>
              <a:rPr lang="en-US" altLang="en-US" sz="1600" u="sng">
                <a:solidFill>
                  <a:schemeClr val="bg1"/>
                </a:solidFill>
              </a:rPr>
              <a:t>Strategies</a:t>
            </a:r>
          </a:p>
        </p:txBody>
      </p:sp>
      <p:sp>
        <p:nvSpPr>
          <p:cNvPr id="31752" name="Rectangle 20">
            <a:extLst>
              <a:ext uri="{FF2B5EF4-FFF2-40B4-BE49-F238E27FC236}">
                <a16:creationId xmlns:a16="http://schemas.microsoft.com/office/drawing/2014/main" id="{88B59364-CCDC-4E69-9C0C-58EDF84F4B8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5054600"/>
            <a:ext cx="1573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</a:rPr>
              <a:t>Implementation</a:t>
            </a:r>
          </a:p>
        </p:txBody>
      </p:sp>
      <p:sp>
        <p:nvSpPr>
          <p:cNvPr id="31753" name="Rectangle 21">
            <a:extLst>
              <a:ext uri="{FF2B5EF4-FFF2-40B4-BE49-F238E27FC236}">
                <a16:creationId xmlns:a16="http://schemas.microsoft.com/office/drawing/2014/main" id="{C311213A-7958-43F5-8C0B-D1A6F9158B6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5727700"/>
            <a:ext cx="12350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</a:rPr>
              <a:t>Evaluation </a:t>
            </a:r>
            <a:br>
              <a:rPr lang="en-US" altLang="en-US" sz="1600">
                <a:solidFill>
                  <a:schemeClr val="bg1"/>
                </a:solidFill>
              </a:rPr>
            </a:br>
            <a:r>
              <a:rPr lang="en-US" altLang="en-US" sz="1600">
                <a:solidFill>
                  <a:schemeClr val="bg1"/>
                </a:solidFill>
              </a:rPr>
              <a:t>and Control</a:t>
            </a:r>
          </a:p>
        </p:txBody>
      </p:sp>
      <p:sp>
        <p:nvSpPr>
          <p:cNvPr id="30734" name="Rectangle 29">
            <a:extLst>
              <a:ext uri="{FF2B5EF4-FFF2-40B4-BE49-F238E27FC236}">
                <a16:creationId xmlns:a16="http://schemas.microsoft.com/office/drawing/2014/main" id="{CDD1020A-DFB0-4576-8CDB-B3B9E968C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1219200"/>
            <a:ext cx="670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000066"/>
                </a:solidFill>
                <a:latin typeface="Verdana" pitchFamily="34" charset="0"/>
                <a:ea typeface="+mj-ea"/>
                <a:cs typeface="Times New Roman" pitchFamily="18" charset="0"/>
              </a:rPr>
              <a:t>Six Elements of a Marketing Plan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001137-B185-4551-82B5-3D6DDE5D35D9}"/>
              </a:ext>
            </a:extLst>
          </p:cNvPr>
          <p:cNvSpPr/>
          <p:nvPr/>
        </p:nvSpPr>
        <p:spPr>
          <a:xfrm>
            <a:off x="5432425" y="2559050"/>
            <a:ext cx="3200400" cy="58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Your SWOT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CE195B-D826-461E-A8E1-337060663E0A}"/>
              </a:ext>
            </a:extLst>
          </p:cNvPr>
          <p:cNvSpPr/>
          <p:nvPr/>
        </p:nvSpPr>
        <p:spPr>
          <a:xfrm>
            <a:off x="5435600" y="3340100"/>
            <a:ext cx="3200400" cy="58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Single goal of </a:t>
            </a:r>
            <a:r>
              <a:rPr lang="en-US"/>
              <a:t>what to </a:t>
            </a:r>
            <a:r>
              <a:rPr lang="en-US" dirty="0"/>
              <a:t>do as a company (based on swot)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53CCE-1299-FB4B-3517-23E8E35B7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533400"/>
            <a:ext cx="8229600" cy="1143000"/>
          </a:xfrm>
        </p:spPr>
        <p:txBody>
          <a:bodyPr/>
          <a:lstStyle/>
          <a:p>
            <a:r>
              <a:rPr lang="en-US" dirty="0"/>
              <a:t>Round 1 Relay: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FF0F68-34F1-3A25-9D37-D80F68DCA75F}"/>
              </a:ext>
            </a:extLst>
          </p:cNvPr>
          <p:cNvSpPr txBox="1">
            <a:spLocks/>
          </p:cNvSpPr>
          <p:nvPr/>
        </p:nvSpPr>
        <p:spPr>
          <a:xfrm>
            <a:off x="609600" y="12954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endParaRPr lang="en-US" kern="0" dirty="0"/>
          </a:p>
          <a:p>
            <a:r>
              <a:rPr lang="en-US" kern="0" dirty="0"/>
              <a:t>Round 1: S</a:t>
            </a:r>
            <a:r>
              <a:rPr lang="en-US" b="1" kern="0" dirty="0"/>
              <a:t>tarter goals:</a:t>
            </a:r>
            <a:endParaRPr lang="en-US" kern="0" dirty="0"/>
          </a:p>
          <a:p>
            <a:pPr lvl="1"/>
            <a:r>
              <a:rPr lang="en-US" kern="0" dirty="0"/>
              <a:t>Table 1:  “Get better grades”</a:t>
            </a:r>
          </a:p>
          <a:p>
            <a:pPr lvl="1"/>
            <a:r>
              <a:rPr lang="en-US" kern="0" dirty="0"/>
              <a:t>Table 2:  “Graduate From High School”</a:t>
            </a:r>
          </a:p>
          <a:p>
            <a:pPr lvl="1"/>
            <a:r>
              <a:rPr lang="en-US" kern="0" dirty="0"/>
              <a:t>Table 3:  “Save more money”</a:t>
            </a:r>
          </a:p>
          <a:p>
            <a:pPr lvl="1"/>
            <a:r>
              <a:rPr lang="en-US" kern="0" dirty="0"/>
              <a:t>Table 4:  “Be more organized”</a:t>
            </a:r>
          </a:p>
          <a:p>
            <a:pPr lvl="1"/>
            <a:r>
              <a:rPr lang="en-US" kern="0" dirty="0"/>
              <a:t>Table 5:  “Become more social”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220081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6113C-2FB4-31F1-5CAD-F9DFE2F01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7A874-F55F-4F8F-291F-A1CAED508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083501"/>
            <a:ext cx="8229600" cy="1143000"/>
          </a:xfrm>
        </p:spPr>
        <p:txBody>
          <a:bodyPr/>
          <a:lstStyle/>
          <a:p>
            <a:r>
              <a:rPr lang="en-US" dirty="0"/>
              <a:t>Round 2 Relay: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A28EE-C36C-5847-7955-2C1ED451E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63" y="2209800"/>
            <a:ext cx="8229600" cy="4525963"/>
          </a:xfrm>
        </p:spPr>
        <p:txBody>
          <a:bodyPr/>
          <a:lstStyle/>
          <a:p>
            <a:r>
              <a:rPr lang="en-US" dirty="0"/>
              <a:t>Round 1: S</a:t>
            </a:r>
            <a:r>
              <a:rPr lang="en-US" b="1" dirty="0"/>
              <a:t>tarter goals:</a:t>
            </a:r>
            <a:endParaRPr lang="en-US" dirty="0"/>
          </a:p>
          <a:p>
            <a:pPr lvl="1"/>
            <a:r>
              <a:rPr lang="en-US" dirty="0"/>
              <a:t>Table 1:  “Graduate from High School”</a:t>
            </a:r>
          </a:p>
          <a:p>
            <a:pPr lvl="1"/>
            <a:r>
              <a:rPr lang="en-US" dirty="0"/>
              <a:t>Table 2:  “Save more money”</a:t>
            </a:r>
          </a:p>
          <a:p>
            <a:pPr lvl="1"/>
            <a:r>
              <a:rPr lang="en-US" dirty="0"/>
              <a:t>Table 3:  “Be more organized”</a:t>
            </a:r>
          </a:p>
          <a:p>
            <a:pPr lvl="1"/>
            <a:r>
              <a:rPr lang="en-US" dirty="0"/>
              <a:t>Table 4:  “Become more social”</a:t>
            </a:r>
          </a:p>
          <a:p>
            <a:pPr lvl="1"/>
            <a:r>
              <a:rPr lang="en-US" dirty="0"/>
              <a:t>Table 5:  “Get better grades”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493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64D68-C98A-40E4-A52B-9FB0FF933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81000"/>
            <a:ext cx="8229600" cy="1143000"/>
          </a:xfrm>
        </p:spPr>
        <p:txBody>
          <a:bodyPr/>
          <a:lstStyle/>
          <a:p>
            <a:r>
              <a:rPr lang="en-US" sz="2400" dirty="0"/>
              <a:t>In your Activity Packet: Assignment Write SMART Goals</a:t>
            </a:r>
            <a:br>
              <a:rPr lang="en-US" sz="2400" dirty="0"/>
            </a:br>
            <a:r>
              <a:rPr lang="en-US" sz="2400" dirty="0"/>
              <a:t>You want to get fit and be healthy.  Write a specific, measurable goal to do that. Mrs. Vetter will check your notes on Monday.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FBF9A28-43FF-4649-A4DC-9E34BD2907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3571603"/>
              </p:ext>
            </p:extLst>
          </p:nvPr>
        </p:nvGraphicFramePr>
        <p:xfrm>
          <a:off x="685800" y="18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7362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C949B01F-0573-4B03-B863-42D209227CB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66800" y="1219200"/>
            <a:ext cx="64770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2400" b="1">
                <a:solidFill>
                  <a:srgbClr val="000066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Writing a Marketing Plan </a:t>
            </a:r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F15EB3DF-D9D1-46F0-97F7-67469F1331C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219200" y="1828800"/>
            <a:ext cx="7467600" cy="3581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20000"/>
              </a:spcAft>
              <a:defRPr/>
            </a:pPr>
            <a:r>
              <a:rPr lang="en-US" sz="1800" b="1" dirty="0">
                <a:solidFill>
                  <a:srgbClr val="CA0C00"/>
                </a:solidFill>
                <a:latin typeface="Verdana" pitchFamily="34" charset="0"/>
                <a:cs typeface="Times New Roman" pitchFamily="18" charset="0"/>
              </a:rPr>
              <a:t>marketing plan </a:t>
            </a:r>
            <a:r>
              <a:rPr lang="en-US" sz="1800" dirty="0">
                <a:solidFill>
                  <a:srgbClr val="CA0C00"/>
                </a:solidFill>
                <a:latin typeface="Webdings" pitchFamily="18" charset="2"/>
                <a:cs typeface="Times New Roman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A formal written document communicating the goals, objectives, and strategies of a company’s activities for a specific time </a:t>
            </a:r>
          </a:p>
          <a:p>
            <a:pPr algn="l" eaLnBrk="1" hangingPunct="1">
              <a:spcAft>
                <a:spcPct val="20000"/>
              </a:spcAft>
              <a:defRPr/>
            </a:pPr>
            <a:r>
              <a:rPr lang="en-US" sz="1800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-  written after conducting a SWOT Analysis</a:t>
            </a:r>
          </a:p>
          <a:p>
            <a:pPr marL="225425" indent="-225425" algn="l" eaLnBrk="1" hangingPunct="1">
              <a:spcAft>
                <a:spcPct val="200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Purpose:  A Roadmap of </a:t>
            </a:r>
            <a:r>
              <a:rPr lang="en-US" sz="1800" b="1" u="sng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how a product </a:t>
            </a:r>
            <a:r>
              <a:rPr lang="en-US" sz="1800" b="1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will enter the market, be advertised and sold</a:t>
            </a:r>
          </a:p>
          <a:p>
            <a:pPr marL="225425" indent="-225425" algn="l" eaLnBrk="1" hangingPunct="1">
              <a:spcAft>
                <a:spcPct val="20000"/>
              </a:spcAft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It communicates to management:</a:t>
            </a:r>
          </a:p>
          <a:p>
            <a:pPr marL="463550" lvl="1" indent="-228600" algn="l" eaLnBrk="1" hangingPunct="1">
              <a:spcAft>
                <a:spcPct val="20000"/>
              </a:spcAft>
              <a:buClr>
                <a:srgbClr val="008000"/>
              </a:buClr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Company goals, objectives and strategies</a:t>
            </a:r>
          </a:p>
          <a:p>
            <a:pPr marL="463550" lvl="1" indent="-228600" algn="l" eaLnBrk="1" hangingPunct="1">
              <a:spcAft>
                <a:spcPct val="20000"/>
              </a:spcAft>
              <a:buClr>
                <a:srgbClr val="008000"/>
              </a:buClr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Specific responsibilities</a:t>
            </a:r>
          </a:p>
          <a:p>
            <a:pPr marL="463550" lvl="1" indent="-228600" algn="l" eaLnBrk="1" hangingPunct="1">
              <a:spcAft>
                <a:spcPct val="20000"/>
              </a:spcAft>
              <a:buClr>
                <a:srgbClr val="008000"/>
              </a:buClr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Budgets</a:t>
            </a:r>
          </a:p>
          <a:p>
            <a:pPr marL="463550" lvl="1" indent="-228600" algn="l" eaLnBrk="1" hangingPunct="1">
              <a:spcAft>
                <a:spcPct val="20000"/>
              </a:spcAft>
              <a:buClr>
                <a:srgbClr val="008000"/>
              </a:buClr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Deadlines for completion</a:t>
            </a:r>
          </a:p>
          <a:p>
            <a:pPr marL="463550" lvl="1" indent="-228600" algn="l" eaLnBrk="1" hangingPunct="1">
              <a:spcAft>
                <a:spcPct val="20000"/>
              </a:spcAft>
              <a:buClr>
                <a:srgbClr val="008000"/>
              </a:buClr>
              <a:buFontTx/>
              <a:buChar char="•"/>
              <a:defRPr/>
            </a:pPr>
            <a:r>
              <a:rPr lang="en-US" sz="1800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Overall performance </a:t>
            </a:r>
          </a:p>
        </p:txBody>
      </p:sp>
      <p:grpSp>
        <p:nvGrpSpPr>
          <p:cNvPr id="31" name="SMARTInkShape-Group92">
            <a:extLst>
              <a:ext uri="{FF2B5EF4-FFF2-40B4-BE49-F238E27FC236}">
                <a16:creationId xmlns:a16="http://schemas.microsoft.com/office/drawing/2014/main" id="{2CEAB2C7-F1B2-4900-A1C2-1C43F29C1D9C}"/>
              </a:ext>
            </a:extLst>
          </p:cNvPr>
          <p:cNvGrpSpPr/>
          <p:nvPr/>
        </p:nvGrpSpPr>
        <p:grpSpPr>
          <a:xfrm>
            <a:off x="6608014" y="4099560"/>
            <a:ext cx="2551226" cy="2245049"/>
            <a:chOff x="6608014" y="4099560"/>
            <a:chExt cx="2551226" cy="2245049"/>
          </a:xfrm>
        </p:grpSpPr>
        <p:sp>
          <p:nvSpPr>
            <p:cNvPr id="22" name="SMARTInkShape-270">
              <a:extLst>
                <a:ext uri="{FF2B5EF4-FFF2-40B4-BE49-F238E27FC236}">
                  <a16:creationId xmlns:a16="http://schemas.microsoft.com/office/drawing/2014/main" id="{D88C07D5-E1F6-412A-B00C-1C6D229D1644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8420232" y="4236724"/>
              <a:ext cx="647569" cy="837254"/>
            </a:xfrm>
            <a:custGeom>
              <a:avLst/>
              <a:gdLst/>
              <a:ahLst/>
              <a:cxnLst/>
              <a:rect l="0" t="0" r="0" b="0"/>
              <a:pathLst>
                <a:path w="647569" h="837254">
                  <a:moveTo>
                    <a:pt x="83688" y="350517"/>
                  </a:moveTo>
                  <a:lnTo>
                    <a:pt x="83688" y="350517"/>
                  </a:lnTo>
                  <a:lnTo>
                    <a:pt x="50417" y="350517"/>
                  </a:lnTo>
                  <a:lnTo>
                    <a:pt x="45476" y="352774"/>
                  </a:lnTo>
                  <a:lnTo>
                    <a:pt x="32874" y="362667"/>
                  </a:lnTo>
                  <a:lnTo>
                    <a:pt x="27801" y="364383"/>
                  </a:lnTo>
                  <a:lnTo>
                    <a:pt x="22724" y="369661"/>
                  </a:lnTo>
                  <a:lnTo>
                    <a:pt x="4948" y="394984"/>
                  </a:lnTo>
                  <a:lnTo>
                    <a:pt x="1374" y="409318"/>
                  </a:lnTo>
                  <a:lnTo>
                    <a:pt x="0" y="435404"/>
                  </a:lnTo>
                  <a:lnTo>
                    <a:pt x="3952" y="448105"/>
                  </a:lnTo>
                  <a:lnTo>
                    <a:pt x="10486" y="458548"/>
                  </a:lnTo>
                  <a:lnTo>
                    <a:pt x="42031" y="489417"/>
                  </a:lnTo>
                  <a:lnTo>
                    <a:pt x="54167" y="496916"/>
                  </a:lnTo>
                  <a:lnTo>
                    <a:pt x="73497" y="503988"/>
                  </a:lnTo>
                  <a:lnTo>
                    <a:pt x="80853" y="507626"/>
                  </a:lnTo>
                  <a:lnTo>
                    <a:pt x="108728" y="510422"/>
                  </a:lnTo>
                  <a:lnTo>
                    <a:pt x="114008" y="508228"/>
                  </a:lnTo>
                  <a:lnTo>
                    <a:pt x="116602" y="506457"/>
                  </a:lnTo>
                  <a:lnTo>
                    <a:pt x="118331" y="503584"/>
                  </a:lnTo>
                  <a:lnTo>
                    <a:pt x="121106" y="489062"/>
                  </a:lnTo>
                  <a:lnTo>
                    <a:pt x="121653" y="473745"/>
                  </a:lnTo>
                  <a:lnTo>
                    <a:pt x="117213" y="464269"/>
                  </a:lnTo>
                  <a:lnTo>
                    <a:pt x="111288" y="454413"/>
                  </a:lnTo>
                  <a:lnTo>
                    <a:pt x="98536" y="419082"/>
                  </a:lnTo>
                  <a:lnTo>
                    <a:pt x="82089" y="381665"/>
                  </a:lnTo>
                  <a:lnTo>
                    <a:pt x="80082" y="378902"/>
                  </a:lnTo>
                  <a:lnTo>
                    <a:pt x="79590" y="376213"/>
                  </a:lnTo>
                  <a:lnTo>
                    <a:pt x="80110" y="373574"/>
                  </a:lnTo>
                  <a:lnTo>
                    <a:pt x="82981" y="367300"/>
                  </a:lnTo>
                  <a:lnTo>
                    <a:pt x="87890" y="368700"/>
                  </a:lnTo>
                  <a:lnTo>
                    <a:pt x="97915" y="374249"/>
                  </a:lnTo>
                  <a:lnTo>
                    <a:pt x="132206" y="399813"/>
                  </a:lnTo>
                  <a:lnTo>
                    <a:pt x="167687" y="436276"/>
                  </a:lnTo>
                  <a:lnTo>
                    <a:pt x="192159" y="473320"/>
                  </a:lnTo>
                  <a:lnTo>
                    <a:pt x="213759" y="503179"/>
                  </a:lnTo>
                  <a:lnTo>
                    <a:pt x="233987" y="535731"/>
                  </a:lnTo>
                  <a:lnTo>
                    <a:pt x="250705" y="572188"/>
                  </a:lnTo>
                  <a:lnTo>
                    <a:pt x="266384" y="609800"/>
                  </a:lnTo>
                  <a:lnTo>
                    <a:pt x="279495" y="647757"/>
                  </a:lnTo>
                  <a:lnTo>
                    <a:pt x="288743" y="685814"/>
                  </a:lnTo>
                  <a:lnTo>
                    <a:pt x="294588" y="721644"/>
                  </a:lnTo>
                  <a:lnTo>
                    <a:pt x="298578" y="753708"/>
                  </a:lnTo>
                  <a:lnTo>
                    <a:pt x="301114" y="773553"/>
                  </a:lnTo>
                  <a:lnTo>
                    <a:pt x="297782" y="798158"/>
                  </a:lnTo>
                  <a:lnTo>
                    <a:pt x="286650" y="827446"/>
                  </a:lnTo>
                  <a:lnTo>
                    <a:pt x="281702" y="833418"/>
                  </a:lnTo>
                  <a:lnTo>
                    <a:pt x="276681" y="836073"/>
                  </a:lnTo>
                  <a:lnTo>
                    <a:pt x="271627" y="837253"/>
                  </a:lnTo>
                  <a:lnTo>
                    <a:pt x="255931" y="829826"/>
                  </a:lnTo>
                  <a:lnTo>
                    <a:pt x="246882" y="821494"/>
                  </a:lnTo>
                  <a:lnTo>
                    <a:pt x="225343" y="785196"/>
                  </a:lnTo>
                  <a:lnTo>
                    <a:pt x="211361" y="755418"/>
                  </a:lnTo>
                  <a:lnTo>
                    <a:pt x="201481" y="719313"/>
                  </a:lnTo>
                  <a:lnTo>
                    <a:pt x="195871" y="691379"/>
                  </a:lnTo>
                  <a:lnTo>
                    <a:pt x="192814" y="662030"/>
                  </a:lnTo>
                  <a:lnTo>
                    <a:pt x="191456" y="632054"/>
                  </a:lnTo>
                  <a:lnTo>
                    <a:pt x="190851" y="601798"/>
                  </a:lnTo>
                  <a:lnTo>
                    <a:pt x="190583" y="571417"/>
                  </a:lnTo>
                  <a:lnTo>
                    <a:pt x="190464" y="540981"/>
                  </a:lnTo>
                  <a:lnTo>
                    <a:pt x="190410" y="510521"/>
                  </a:lnTo>
                  <a:lnTo>
                    <a:pt x="192644" y="482307"/>
                  </a:lnTo>
                  <a:lnTo>
                    <a:pt x="195613" y="455656"/>
                  </a:lnTo>
                  <a:lnTo>
                    <a:pt x="196932" y="429700"/>
                  </a:lnTo>
                  <a:lnTo>
                    <a:pt x="199777" y="404054"/>
                  </a:lnTo>
                  <a:lnTo>
                    <a:pt x="206138" y="368072"/>
                  </a:lnTo>
                  <a:lnTo>
                    <a:pt x="211126" y="335963"/>
                  </a:lnTo>
                  <a:lnTo>
                    <a:pt x="212813" y="298817"/>
                  </a:lnTo>
                  <a:lnTo>
                    <a:pt x="219204" y="261550"/>
                  </a:lnTo>
                  <a:lnTo>
                    <a:pt x="220828" y="225326"/>
                  </a:lnTo>
                  <a:lnTo>
                    <a:pt x="220848" y="232464"/>
                  </a:lnTo>
                  <a:lnTo>
                    <a:pt x="232200" y="269427"/>
                  </a:lnTo>
                  <a:lnTo>
                    <a:pt x="252913" y="306095"/>
                  </a:lnTo>
                  <a:lnTo>
                    <a:pt x="274732" y="340809"/>
                  </a:lnTo>
                  <a:lnTo>
                    <a:pt x="299660" y="373258"/>
                  </a:lnTo>
                  <a:lnTo>
                    <a:pt x="319922" y="393453"/>
                  </a:lnTo>
                  <a:lnTo>
                    <a:pt x="340231" y="405846"/>
                  </a:lnTo>
                  <a:lnTo>
                    <a:pt x="359700" y="410364"/>
                  </a:lnTo>
                  <a:lnTo>
                    <a:pt x="366662" y="410982"/>
                  </a:lnTo>
                  <a:lnTo>
                    <a:pt x="368857" y="410300"/>
                  </a:lnTo>
                  <a:lnTo>
                    <a:pt x="370322" y="408999"/>
                  </a:lnTo>
                  <a:lnTo>
                    <a:pt x="383683" y="378900"/>
                  </a:lnTo>
                  <a:lnTo>
                    <a:pt x="387538" y="344865"/>
                  </a:lnTo>
                  <a:lnTo>
                    <a:pt x="390557" y="310547"/>
                  </a:lnTo>
                  <a:lnTo>
                    <a:pt x="394464" y="279124"/>
                  </a:lnTo>
                  <a:lnTo>
                    <a:pt x="395621" y="245261"/>
                  </a:lnTo>
                  <a:lnTo>
                    <a:pt x="398222" y="211520"/>
                  </a:lnTo>
                  <a:lnTo>
                    <a:pt x="404354" y="176971"/>
                  </a:lnTo>
                  <a:lnTo>
                    <a:pt x="411533" y="143026"/>
                  </a:lnTo>
                  <a:lnTo>
                    <a:pt x="419023" y="108415"/>
                  </a:lnTo>
                  <a:lnTo>
                    <a:pt x="428862" y="78969"/>
                  </a:lnTo>
                  <a:lnTo>
                    <a:pt x="446204" y="44545"/>
                  </a:lnTo>
                  <a:lnTo>
                    <a:pt x="459515" y="22002"/>
                  </a:lnTo>
                  <a:lnTo>
                    <a:pt x="474841" y="5224"/>
                  </a:lnTo>
                  <a:lnTo>
                    <a:pt x="479925" y="2320"/>
                  </a:lnTo>
                  <a:lnTo>
                    <a:pt x="487537" y="0"/>
                  </a:lnTo>
                  <a:lnTo>
                    <a:pt x="487544" y="4042"/>
                  </a:lnTo>
                  <a:lnTo>
                    <a:pt x="486700" y="5233"/>
                  </a:lnTo>
                  <a:lnTo>
                    <a:pt x="485289" y="6028"/>
                  </a:lnTo>
                  <a:lnTo>
                    <a:pt x="483501" y="6557"/>
                  </a:lnTo>
                  <a:lnTo>
                    <a:pt x="461903" y="21398"/>
                  </a:lnTo>
                  <a:lnTo>
                    <a:pt x="441962" y="53547"/>
                  </a:lnTo>
                  <a:lnTo>
                    <a:pt x="426599" y="86092"/>
                  </a:lnTo>
                  <a:lnTo>
                    <a:pt x="421229" y="107350"/>
                  </a:lnTo>
                  <a:lnTo>
                    <a:pt x="420820" y="122216"/>
                  </a:lnTo>
                  <a:lnTo>
                    <a:pt x="427454" y="150197"/>
                  </a:lnTo>
                  <a:lnTo>
                    <a:pt x="444161" y="184941"/>
                  </a:lnTo>
                  <a:lnTo>
                    <a:pt x="453872" y="198187"/>
                  </a:lnTo>
                  <a:lnTo>
                    <a:pt x="484087" y="221685"/>
                  </a:lnTo>
                  <a:lnTo>
                    <a:pt x="511229" y="232468"/>
                  </a:lnTo>
                  <a:lnTo>
                    <a:pt x="548616" y="235722"/>
                  </a:lnTo>
                  <a:lnTo>
                    <a:pt x="571399" y="232025"/>
                  </a:lnTo>
                  <a:lnTo>
                    <a:pt x="601007" y="217106"/>
                  </a:lnTo>
                  <a:lnTo>
                    <a:pt x="633724" y="187839"/>
                  </a:lnTo>
                  <a:lnTo>
                    <a:pt x="647568" y="16763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SMARTInkShape-271">
              <a:extLst>
                <a:ext uri="{FF2B5EF4-FFF2-40B4-BE49-F238E27FC236}">
                  <a16:creationId xmlns:a16="http://schemas.microsoft.com/office/drawing/2014/main" id="{ED791C00-FA2D-4302-AF97-B6B72D1B0DCB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7475220" y="5219700"/>
              <a:ext cx="250974" cy="388382"/>
            </a:xfrm>
            <a:custGeom>
              <a:avLst/>
              <a:gdLst/>
              <a:ahLst/>
              <a:cxnLst/>
              <a:rect l="0" t="0" r="0" b="0"/>
              <a:pathLst>
                <a:path w="250974" h="388382">
                  <a:moveTo>
                    <a:pt x="0" y="83820"/>
                  </a:moveTo>
                  <a:lnTo>
                    <a:pt x="0" y="83820"/>
                  </a:lnTo>
                  <a:lnTo>
                    <a:pt x="4045" y="87866"/>
                  </a:lnTo>
                  <a:lnTo>
                    <a:pt x="6031" y="92109"/>
                  </a:lnTo>
                  <a:lnTo>
                    <a:pt x="6561" y="94426"/>
                  </a:lnTo>
                  <a:lnTo>
                    <a:pt x="24694" y="126426"/>
                  </a:lnTo>
                  <a:lnTo>
                    <a:pt x="46297" y="160613"/>
                  </a:lnTo>
                  <a:lnTo>
                    <a:pt x="70199" y="190617"/>
                  </a:lnTo>
                  <a:lnTo>
                    <a:pt x="94143" y="226239"/>
                  </a:lnTo>
                  <a:lnTo>
                    <a:pt x="122454" y="258613"/>
                  </a:lnTo>
                  <a:lnTo>
                    <a:pt x="152506" y="289469"/>
                  </a:lnTo>
                  <a:lnTo>
                    <a:pt x="177663" y="320021"/>
                  </a:lnTo>
                  <a:lnTo>
                    <a:pt x="209632" y="354092"/>
                  </a:lnTo>
                  <a:lnTo>
                    <a:pt x="233806" y="374769"/>
                  </a:lnTo>
                  <a:lnTo>
                    <a:pt x="240227" y="382465"/>
                  </a:lnTo>
                  <a:lnTo>
                    <a:pt x="250973" y="388381"/>
                  </a:lnTo>
                  <a:lnTo>
                    <a:pt x="245281" y="377253"/>
                  </a:lnTo>
                  <a:lnTo>
                    <a:pt x="220247" y="345413"/>
                  </a:lnTo>
                  <a:lnTo>
                    <a:pt x="200515" y="312916"/>
                  </a:lnTo>
                  <a:lnTo>
                    <a:pt x="185377" y="281617"/>
                  </a:lnTo>
                  <a:lnTo>
                    <a:pt x="174212" y="245531"/>
                  </a:lnTo>
                  <a:lnTo>
                    <a:pt x="161497" y="212074"/>
                  </a:lnTo>
                  <a:lnTo>
                    <a:pt x="151050" y="176666"/>
                  </a:lnTo>
                  <a:lnTo>
                    <a:pt x="146639" y="143410"/>
                  </a:lnTo>
                  <a:lnTo>
                    <a:pt x="145330" y="112106"/>
                  </a:lnTo>
                  <a:lnTo>
                    <a:pt x="145735" y="77271"/>
                  </a:lnTo>
                  <a:lnTo>
                    <a:pt x="155400" y="42286"/>
                  </a:lnTo>
                  <a:lnTo>
                    <a:pt x="167700" y="17714"/>
                  </a:lnTo>
                  <a:lnTo>
                    <a:pt x="18288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SMARTInkShape-272">
              <a:extLst>
                <a:ext uri="{FF2B5EF4-FFF2-40B4-BE49-F238E27FC236}">
                  <a16:creationId xmlns:a16="http://schemas.microsoft.com/office/drawing/2014/main" id="{8FB2F8E5-756C-47F8-AD46-33C639A1A5D0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7863840" y="4678680"/>
              <a:ext cx="403861" cy="243841"/>
            </a:xfrm>
            <a:custGeom>
              <a:avLst/>
              <a:gdLst/>
              <a:ahLst/>
              <a:cxnLst/>
              <a:rect l="0" t="0" r="0" b="0"/>
              <a:pathLst>
                <a:path w="403861" h="243841">
                  <a:moveTo>
                    <a:pt x="0" y="243840"/>
                  </a:moveTo>
                  <a:lnTo>
                    <a:pt x="0" y="243840"/>
                  </a:lnTo>
                  <a:lnTo>
                    <a:pt x="35723" y="210375"/>
                  </a:lnTo>
                  <a:lnTo>
                    <a:pt x="64771" y="189616"/>
                  </a:lnTo>
                  <a:lnTo>
                    <a:pt x="100189" y="165120"/>
                  </a:lnTo>
                  <a:lnTo>
                    <a:pt x="137494" y="136414"/>
                  </a:lnTo>
                  <a:lnTo>
                    <a:pt x="163555" y="116508"/>
                  </a:lnTo>
                  <a:lnTo>
                    <a:pt x="192071" y="96372"/>
                  </a:lnTo>
                  <a:lnTo>
                    <a:pt x="221677" y="78392"/>
                  </a:lnTo>
                  <a:lnTo>
                    <a:pt x="250924" y="61935"/>
                  </a:lnTo>
                  <a:lnTo>
                    <a:pt x="278032" y="46154"/>
                  </a:lnTo>
                  <a:lnTo>
                    <a:pt x="306450" y="32930"/>
                  </a:lnTo>
                  <a:lnTo>
                    <a:pt x="335167" y="22256"/>
                  </a:lnTo>
                  <a:lnTo>
                    <a:pt x="372594" y="11486"/>
                  </a:lnTo>
                  <a:lnTo>
                    <a:pt x="40386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SMARTInkShape-273">
              <a:extLst>
                <a:ext uri="{FF2B5EF4-FFF2-40B4-BE49-F238E27FC236}">
                  <a16:creationId xmlns:a16="http://schemas.microsoft.com/office/drawing/2014/main" id="{575DDD9F-C4B7-47CA-8906-61B967E51034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6608014" y="5198213"/>
              <a:ext cx="667044" cy="1004468"/>
            </a:xfrm>
            <a:custGeom>
              <a:avLst/>
              <a:gdLst/>
              <a:ahLst/>
              <a:cxnLst/>
              <a:rect l="0" t="0" r="0" b="0"/>
              <a:pathLst>
                <a:path w="667044" h="1004468">
                  <a:moveTo>
                    <a:pt x="349046" y="13867"/>
                  </a:moveTo>
                  <a:lnTo>
                    <a:pt x="349046" y="13867"/>
                  </a:lnTo>
                  <a:lnTo>
                    <a:pt x="338440" y="3261"/>
                  </a:lnTo>
                  <a:lnTo>
                    <a:pt x="331350" y="687"/>
                  </a:lnTo>
                  <a:lnTo>
                    <a:pt x="327089" y="0"/>
                  </a:lnTo>
                  <a:lnTo>
                    <a:pt x="317838" y="1496"/>
                  </a:lnTo>
                  <a:lnTo>
                    <a:pt x="308083" y="5829"/>
                  </a:lnTo>
                  <a:lnTo>
                    <a:pt x="274874" y="27181"/>
                  </a:lnTo>
                  <a:lnTo>
                    <a:pt x="241921" y="59176"/>
                  </a:lnTo>
                  <a:lnTo>
                    <a:pt x="213541" y="88158"/>
                  </a:lnTo>
                  <a:lnTo>
                    <a:pt x="182837" y="119887"/>
                  </a:lnTo>
                  <a:lnTo>
                    <a:pt x="159465" y="146501"/>
                  </a:lnTo>
                  <a:lnTo>
                    <a:pt x="137223" y="175262"/>
                  </a:lnTo>
                  <a:lnTo>
                    <a:pt x="116896" y="204978"/>
                  </a:lnTo>
                  <a:lnTo>
                    <a:pt x="99395" y="235119"/>
                  </a:lnTo>
                  <a:lnTo>
                    <a:pt x="80893" y="265448"/>
                  </a:lnTo>
                  <a:lnTo>
                    <a:pt x="62226" y="295861"/>
                  </a:lnTo>
                  <a:lnTo>
                    <a:pt x="45464" y="326311"/>
                  </a:lnTo>
                  <a:lnTo>
                    <a:pt x="31805" y="356778"/>
                  </a:lnTo>
                  <a:lnTo>
                    <a:pt x="20089" y="386405"/>
                  </a:lnTo>
                  <a:lnTo>
                    <a:pt x="9239" y="413684"/>
                  </a:lnTo>
                  <a:lnTo>
                    <a:pt x="1700" y="444751"/>
                  </a:lnTo>
                  <a:lnTo>
                    <a:pt x="0" y="477158"/>
                  </a:lnTo>
                  <a:lnTo>
                    <a:pt x="2851" y="489578"/>
                  </a:lnTo>
                  <a:lnTo>
                    <a:pt x="6488" y="494415"/>
                  </a:lnTo>
                  <a:lnTo>
                    <a:pt x="17305" y="502047"/>
                  </a:lnTo>
                  <a:lnTo>
                    <a:pt x="37674" y="507057"/>
                  </a:lnTo>
                  <a:lnTo>
                    <a:pt x="63842" y="504496"/>
                  </a:lnTo>
                  <a:lnTo>
                    <a:pt x="97089" y="494331"/>
                  </a:lnTo>
                  <a:lnTo>
                    <a:pt x="123612" y="485358"/>
                  </a:lnTo>
                  <a:lnTo>
                    <a:pt x="153179" y="474878"/>
                  </a:lnTo>
                  <a:lnTo>
                    <a:pt x="186077" y="461754"/>
                  </a:lnTo>
                  <a:lnTo>
                    <a:pt x="218194" y="449712"/>
                  </a:lnTo>
                  <a:lnTo>
                    <a:pt x="250250" y="439563"/>
                  </a:lnTo>
                  <a:lnTo>
                    <a:pt x="284253" y="432229"/>
                  </a:lnTo>
                  <a:lnTo>
                    <a:pt x="321377" y="426149"/>
                  </a:lnTo>
                  <a:lnTo>
                    <a:pt x="358762" y="421470"/>
                  </a:lnTo>
                  <a:lnTo>
                    <a:pt x="392311" y="419390"/>
                  </a:lnTo>
                  <a:lnTo>
                    <a:pt x="426412" y="420723"/>
                  </a:lnTo>
                  <a:lnTo>
                    <a:pt x="460479" y="424986"/>
                  </a:lnTo>
                  <a:lnTo>
                    <a:pt x="492552" y="432524"/>
                  </a:lnTo>
                  <a:lnTo>
                    <a:pt x="521482" y="443777"/>
                  </a:lnTo>
                  <a:lnTo>
                    <a:pt x="548451" y="458092"/>
                  </a:lnTo>
                  <a:lnTo>
                    <a:pt x="574548" y="475743"/>
                  </a:lnTo>
                  <a:lnTo>
                    <a:pt x="608996" y="508765"/>
                  </a:lnTo>
                  <a:lnTo>
                    <a:pt x="625727" y="535234"/>
                  </a:lnTo>
                  <a:lnTo>
                    <a:pt x="638809" y="564779"/>
                  </a:lnTo>
                  <a:lnTo>
                    <a:pt x="650268" y="597666"/>
                  </a:lnTo>
                  <a:lnTo>
                    <a:pt x="658746" y="634296"/>
                  </a:lnTo>
                  <a:lnTo>
                    <a:pt x="662193" y="653546"/>
                  </a:lnTo>
                  <a:lnTo>
                    <a:pt x="664491" y="673153"/>
                  </a:lnTo>
                  <a:lnTo>
                    <a:pt x="666023" y="692998"/>
                  </a:lnTo>
                  <a:lnTo>
                    <a:pt x="667043" y="713000"/>
                  </a:lnTo>
                  <a:lnTo>
                    <a:pt x="666878" y="733110"/>
                  </a:lnTo>
                  <a:lnTo>
                    <a:pt x="665920" y="753288"/>
                  </a:lnTo>
                  <a:lnTo>
                    <a:pt x="664436" y="773514"/>
                  </a:lnTo>
                  <a:lnTo>
                    <a:pt x="661752" y="792925"/>
                  </a:lnTo>
                  <a:lnTo>
                    <a:pt x="654255" y="830297"/>
                  </a:lnTo>
                  <a:lnTo>
                    <a:pt x="645279" y="866662"/>
                  </a:lnTo>
                  <a:lnTo>
                    <a:pt x="636493" y="900886"/>
                  </a:lnTo>
                  <a:lnTo>
                    <a:pt x="629764" y="930209"/>
                  </a:lnTo>
                  <a:lnTo>
                    <a:pt x="613126" y="966472"/>
                  </a:lnTo>
                  <a:lnTo>
                    <a:pt x="577646" y="1004467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SMARTInkShape-274">
              <a:extLst>
                <a:ext uri="{FF2B5EF4-FFF2-40B4-BE49-F238E27FC236}">
                  <a16:creationId xmlns:a16="http://schemas.microsoft.com/office/drawing/2014/main" id="{0FF82F31-63DF-43D3-A33C-A9E5E9B75012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7040880" y="5166359"/>
              <a:ext cx="373381" cy="640083"/>
            </a:xfrm>
            <a:custGeom>
              <a:avLst/>
              <a:gdLst/>
              <a:ahLst/>
              <a:cxnLst/>
              <a:rect l="0" t="0" r="0" b="0"/>
              <a:pathLst>
                <a:path w="373381" h="640083">
                  <a:moveTo>
                    <a:pt x="0" y="0"/>
                  </a:moveTo>
                  <a:lnTo>
                    <a:pt x="0" y="0"/>
                  </a:lnTo>
                  <a:lnTo>
                    <a:pt x="847" y="7778"/>
                  </a:lnTo>
                  <a:lnTo>
                    <a:pt x="10606" y="39125"/>
                  </a:lnTo>
                  <a:lnTo>
                    <a:pt x="31729" y="76560"/>
                  </a:lnTo>
                  <a:lnTo>
                    <a:pt x="42605" y="102607"/>
                  </a:lnTo>
                  <a:lnTo>
                    <a:pt x="55343" y="131116"/>
                  </a:lnTo>
                  <a:lnTo>
                    <a:pt x="70317" y="161568"/>
                  </a:lnTo>
                  <a:lnTo>
                    <a:pt x="88261" y="194858"/>
                  </a:lnTo>
                  <a:lnTo>
                    <a:pt x="105267" y="227152"/>
                  </a:lnTo>
                  <a:lnTo>
                    <a:pt x="122139" y="260130"/>
                  </a:lnTo>
                  <a:lnTo>
                    <a:pt x="140927" y="297365"/>
                  </a:lnTo>
                  <a:lnTo>
                    <a:pt x="160565" y="334234"/>
                  </a:lnTo>
                  <a:lnTo>
                    <a:pt x="180582" y="370376"/>
                  </a:lnTo>
                  <a:lnTo>
                    <a:pt x="200768" y="406194"/>
                  </a:lnTo>
                  <a:lnTo>
                    <a:pt x="221029" y="439612"/>
                  </a:lnTo>
                  <a:lnTo>
                    <a:pt x="240475" y="471396"/>
                  </a:lnTo>
                  <a:lnTo>
                    <a:pt x="257585" y="502457"/>
                  </a:lnTo>
                  <a:lnTo>
                    <a:pt x="275914" y="530938"/>
                  </a:lnTo>
                  <a:lnTo>
                    <a:pt x="303015" y="568513"/>
                  </a:lnTo>
                  <a:lnTo>
                    <a:pt x="327131" y="598838"/>
                  </a:lnTo>
                  <a:lnTo>
                    <a:pt x="363150" y="631891"/>
                  </a:lnTo>
                  <a:lnTo>
                    <a:pt x="373380" y="640082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SMARTInkShape-275">
              <a:extLst>
                <a:ext uri="{FF2B5EF4-FFF2-40B4-BE49-F238E27FC236}">
                  <a16:creationId xmlns:a16="http://schemas.microsoft.com/office/drawing/2014/main" id="{1F2447AF-44EB-4DD3-A406-9FC1C7347940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>
              <a:off x="7406640" y="4686300"/>
              <a:ext cx="1752600" cy="1658309"/>
            </a:xfrm>
            <a:custGeom>
              <a:avLst/>
              <a:gdLst/>
              <a:ahLst/>
              <a:cxnLst/>
              <a:rect l="0" t="0" r="0" b="0"/>
              <a:pathLst>
                <a:path w="1752600" h="1658309">
                  <a:moveTo>
                    <a:pt x="0" y="1615441"/>
                  </a:moveTo>
                  <a:lnTo>
                    <a:pt x="0" y="1615441"/>
                  </a:lnTo>
                  <a:lnTo>
                    <a:pt x="6032" y="1601120"/>
                  </a:lnTo>
                  <a:lnTo>
                    <a:pt x="6562" y="1598273"/>
                  </a:lnTo>
                  <a:lnTo>
                    <a:pt x="21800" y="1579009"/>
                  </a:lnTo>
                  <a:lnTo>
                    <a:pt x="24694" y="1575913"/>
                  </a:lnTo>
                  <a:lnTo>
                    <a:pt x="32424" y="1572473"/>
                  </a:lnTo>
                  <a:lnTo>
                    <a:pt x="36856" y="1571555"/>
                  </a:lnTo>
                  <a:lnTo>
                    <a:pt x="48555" y="1575051"/>
                  </a:lnTo>
                  <a:lnTo>
                    <a:pt x="67163" y="1586539"/>
                  </a:lnTo>
                  <a:lnTo>
                    <a:pt x="104967" y="1615579"/>
                  </a:lnTo>
                  <a:lnTo>
                    <a:pt x="143040" y="1645932"/>
                  </a:lnTo>
                  <a:lnTo>
                    <a:pt x="148700" y="1651008"/>
                  </a:lnTo>
                  <a:lnTo>
                    <a:pt x="161762" y="1656649"/>
                  </a:lnTo>
                  <a:lnTo>
                    <a:pt x="176035" y="1658308"/>
                  </a:lnTo>
                  <a:lnTo>
                    <a:pt x="203635" y="1652475"/>
                  </a:lnTo>
                  <a:lnTo>
                    <a:pt x="214965" y="1647140"/>
                  </a:lnTo>
                  <a:lnTo>
                    <a:pt x="231709" y="1632922"/>
                  </a:lnTo>
                  <a:lnTo>
                    <a:pt x="257436" y="1598636"/>
                  </a:lnTo>
                  <a:lnTo>
                    <a:pt x="273832" y="1569257"/>
                  </a:lnTo>
                  <a:lnTo>
                    <a:pt x="291673" y="1536845"/>
                  </a:lnTo>
                  <a:lnTo>
                    <a:pt x="310788" y="1502689"/>
                  </a:lnTo>
                  <a:lnTo>
                    <a:pt x="327177" y="1471118"/>
                  </a:lnTo>
                  <a:lnTo>
                    <a:pt x="347885" y="1434155"/>
                  </a:lnTo>
                  <a:lnTo>
                    <a:pt x="368281" y="1404089"/>
                  </a:lnTo>
                  <a:lnTo>
                    <a:pt x="384381" y="1391481"/>
                  </a:lnTo>
                  <a:lnTo>
                    <a:pt x="407633" y="1381893"/>
                  </a:lnTo>
                  <a:lnTo>
                    <a:pt x="439641" y="1379377"/>
                  </a:lnTo>
                  <a:lnTo>
                    <a:pt x="447420" y="1381547"/>
                  </a:lnTo>
                  <a:lnTo>
                    <a:pt x="454547" y="1384488"/>
                  </a:lnTo>
                  <a:lnTo>
                    <a:pt x="477840" y="1386530"/>
                  </a:lnTo>
                  <a:lnTo>
                    <a:pt x="487822" y="1382187"/>
                  </a:lnTo>
                  <a:lnTo>
                    <a:pt x="508029" y="1365600"/>
                  </a:lnTo>
                  <a:lnTo>
                    <a:pt x="528326" y="1333852"/>
                  </a:lnTo>
                  <a:lnTo>
                    <a:pt x="543562" y="1304065"/>
                  </a:lnTo>
                  <a:lnTo>
                    <a:pt x="558800" y="1268805"/>
                  </a:lnTo>
                  <a:lnTo>
                    <a:pt x="574887" y="1232392"/>
                  </a:lnTo>
                  <a:lnTo>
                    <a:pt x="594517" y="1198932"/>
                  </a:lnTo>
                  <a:lnTo>
                    <a:pt x="611434" y="1164277"/>
                  </a:lnTo>
                  <a:lnTo>
                    <a:pt x="632321" y="1131210"/>
                  </a:lnTo>
                  <a:lnTo>
                    <a:pt x="647659" y="1115800"/>
                  </a:lnTo>
                  <a:lnTo>
                    <a:pt x="668012" y="1103007"/>
                  </a:lnTo>
                  <a:lnTo>
                    <a:pt x="672248" y="1101946"/>
                  </a:lnTo>
                  <a:lnTo>
                    <a:pt x="675919" y="1102084"/>
                  </a:lnTo>
                  <a:lnTo>
                    <a:pt x="699252" y="1106911"/>
                  </a:lnTo>
                  <a:lnTo>
                    <a:pt x="706172" y="1110027"/>
                  </a:lnTo>
                  <a:lnTo>
                    <a:pt x="737761" y="1112423"/>
                  </a:lnTo>
                  <a:lnTo>
                    <a:pt x="747275" y="1107961"/>
                  </a:lnTo>
                  <a:lnTo>
                    <a:pt x="772227" y="1085673"/>
                  </a:lnTo>
                  <a:lnTo>
                    <a:pt x="792494" y="1056134"/>
                  </a:lnTo>
                  <a:lnTo>
                    <a:pt x="807724" y="1027798"/>
                  </a:lnTo>
                  <a:lnTo>
                    <a:pt x="825219" y="997953"/>
                  </a:lnTo>
                  <a:lnTo>
                    <a:pt x="844232" y="967661"/>
                  </a:lnTo>
                  <a:lnTo>
                    <a:pt x="865826" y="931129"/>
                  </a:lnTo>
                  <a:lnTo>
                    <a:pt x="887245" y="901147"/>
                  </a:lnTo>
                  <a:lnTo>
                    <a:pt x="918611" y="880308"/>
                  </a:lnTo>
                  <a:lnTo>
                    <a:pt x="927843" y="878081"/>
                  </a:lnTo>
                  <a:lnTo>
                    <a:pt x="937590" y="879350"/>
                  </a:lnTo>
                  <a:lnTo>
                    <a:pt x="965511" y="885777"/>
                  </a:lnTo>
                  <a:lnTo>
                    <a:pt x="972676" y="888979"/>
                  </a:lnTo>
                  <a:lnTo>
                    <a:pt x="981505" y="890402"/>
                  </a:lnTo>
                  <a:lnTo>
                    <a:pt x="988816" y="888777"/>
                  </a:lnTo>
                  <a:lnTo>
                    <a:pt x="1022928" y="869553"/>
                  </a:lnTo>
                  <a:lnTo>
                    <a:pt x="1040444" y="851441"/>
                  </a:lnTo>
                  <a:lnTo>
                    <a:pt x="1062378" y="815635"/>
                  </a:lnTo>
                  <a:lnTo>
                    <a:pt x="1082141" y="781749"/>
                  </a:lnTo>
                  <a:lnTo>
                    <a:pt x="1099944" y="749037"/>
                  </a:lnTo>
                  <a:lnTo>
                    <a:pt x="1120929" y="712910"/>
                  </a:lnTo>
                  <a:lnTo>
                    <a:pt x="1143233" y="676241"/>
                  </a:lnTo>
                  <a:lnTo>
                    <a:pt x="1165083" y="645244"/>
                  </a:lnTo>
                  <a:lnTo>
                    <a:pt x="1193364" y="613154"/>
                  </a:lnTo>
                  <a:lnTo>
                    <a:pt x="1203765" y="606946"/>
                  </a:lnTo>
                  <a:lnTo>
                    <a:pt x="1228488" y="598244"/>
                  </a:lnTo>
                  <a:lnTo>
                    <a:pt x="1259907" y="602697"/>
                  </a:lnTo>
                  <a:lnTo>
                    <a:pt x="1266362" y="605968"/>
                  </a:lnTo>
                  <a:lnTo>
                    <a:pt x="1269268" y="606332"/>
                  </a:lnTo>
                  <a:lnTo>
                    <a:pt x="1274755" y="604478"/>
                  </a:lnTo>
                  <a:lnTo>
                    <a:pt x="1286650" y="598675"/>
                  </a:lnTo>
                  <a:lnTo>
                    <a:pt x="1293768" y="591761"/>
                  </a:lnTo>
                  <a:lnTo>
                    <a:pt x="1313969" y="557297"/>
                  </a:lnTo>
                  <a:lnTo>
                    <a:pt x="1333655" y="521469"/>
                  </a:lnTo>
                  <a:lnTo>
                    <a:pt x="1348786" y="488660"/>
                  </a:lnTo>
                  <a:lnTo>
                    <a:pt x="1366251" y="457490"/>
                  </a:lnTo>
                  <a:lnTo>
                    <a:pt x="1385255" y="426807"/>
                  </a:lnTo>
                  <a:lnTo>
                    <a:pt x="1411185" y="388945"/>
                  </a:lnTo>
                  <a:lnTo>
                    <a:pt x="1422182" y="377522"/>
                  </a:lnTo>
                  <a:lnTo>
                    <a:pt x="1434941" y="369622"/>
                  </a:lnTo>
                  <a:lnTo>
                    <a:pt x="1445307" y="366904"/>
                  </a:lnTo>
                  <a:lnTo>
                    <a:pt x="1480718" y="365773"/>
                  </a:lnTo>
                  <a:lnTo>
                    <a:pt x="1482445" y="364922"/>
                  </a:lnTo>
                  <a:lnTo>
                    <a:pt x="1483596" y="363508"/>
                  </a:lnTo>
                  <a:lnTo>
                    <a:pt x="1485723" y="359679"/>
                  </a:lnTo>
                  <a:lnTo>
                    <a:pt x="1507817" y="321625"/>
                  </a:lnTo>
                  <a:lnTo>
                    <a:pt x="1521934" y="293604"/>
                  </a:lnTo>
                  <a:lnTo>
                    <a:pt x="1536840" y="259807"/>
                  </a:lnTo>
                  <a:lnTo>
                    <a:pt x="1551982" y="222983"/>
                  </a:lnTo>
                  <a:lnTo>
                    <a:pt x="1571237" y="185262"/>
                  </a:lnTo>
                  <a:lnTo>
                    <a:pt x="1593031" y="151319"/>
                  </a:lnTo>
                  <a:lnTo>
                    <a:pt x="1617067" y="115591"/>
                  </a:lnTo>
                  <a:lnTo>
                    <a:pt x="1643260" y="80415"/>
                  </a:lnTo>
                  <a:lnTo>
                    <a:pt x="1658440" y="64835"/>
                  </a:lnTo>
                  <a:lnTo>
                    <a:pt x="1691778" y="39767"/>
                  </a:lnTo>
                  <a:lnTo>
                    <a:pt x="1724390" y="16975"/>
                  </a:lnTo>
                  <a:lnTo>
                    <a:pt x="1752599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SMARTInkShape-276">
              <a:extLst>
                <a:ext uri="{FF2B5EF4-FFF2-40B4-BE49-F238E27FC236}">
                  <a16:creationId xmlns:a16="http://schemas.microsoft.com/office/drawing/2014/main" id="{1CF03D60-031D-4037-85C7-241CC5761F59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8618220" y="4099560"/>
              <a:ext cx="30481" cy="38101"/>
            </a:xfrm>
            <a:custGeom>
              <a:avLst/>
              <a:gdLst/>
              <a:ahLst/>
              <a:cxnLst/>
              <a:rect l="0" t="0" r="0" b="0"/>
              <a:pathLst>
                <a:path w="30481" h="38101">
                  <a:moveTo>
                    <a:pt x="30480" y="0"/>
                  </a:moveTo>
                  <a:lnTo>
                    <a:pt x="30480" y="0"/>
                  </a:lnTo>
                  <a:lnTo>
                    <a:pt x="26434" y="0"/>
                  </a:lnTo>
                  <a:lnTo>
                    <a:pt x="25243" y="846"/>
                  </a:lnTo>
                  <a:lnTo>
                    <a:pt x="24449" y="2257"/>
                  </a:lnTo>
                  <a:lnTo>
                    <a:pt x="23918" y="4045"/>
                  </a:lnTo>
                  <a:lnTo>
                    <a:pt x="14710" y="15438"/>
                  </a:lnTo>
                  <a:lnTo>
                    <a:pt x="7463" y="25177"/>
                  </a:lnTo>
                  <a:lnTo>
                    <a:pt x="0" y="3810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SMARTInkShape-277">
              <a:extLst>
                <a:ext uri="{FF2B5EF4-FFF2-40B4-BE49-F238E27FC236}">
                  <a16:creationId xmlns:a16="http://schemas.microsoft.com/office/drawing/2014/main" id="{46ED27D2-4298-42DD-897B-F4AD51C64C4C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7149053" y="5349241"/>
              <a:ext cx="318548" cy="202510"/>
            </a:xfrm>
            <a:custGeom>
              <a:avLst/>
              <a:gdLst/>
              <a:ahLst/>
              <a:cxnLst/>
              <a:rect l="0" t="0" r="0" b="0"/>
              <a:pathLst>
                <a:path w="318548" h="202510">
                  <a:moveTo>
                    <a:pt x="28987" y="198118"/>
                  </a:moveTo>
                  <a:lnTo>
                    <a:pt x="28987" y="198118"/>
                  </a:lnTo>
                  <a:lnTo>
                    <a:pt x="0" y="198118"/>
                  </a:lnTo>
                  <a:lnTo>
                    <a:pt x="349" y="198966"/>
                  </a:lnTo>
                  <a:lnTo>
                    <a:pt x="2994" y="202164"/>
                  </a:lnTo>
                  <a:lnTo>
                    <a:pt x="4886" y="202509"/>
                  </a:lnTo>
                  <a:lnTo>
                    <a:pt x="6993" y="201892"/>
                  </a:lnTo>
                  <a:lnTo>
                    <a:pt x="9244" y="200635"/>
                  </a:lnTo>
                  <a:lnTo>
                    <a:pt x="46705" y="189928"/>
                  </a:lnTo>
                  <a:lnTo>
                    <a:pt x="83500" y="171641"/>
                  </a:lnTo>
                  <a:lnTo>
                    <a:pt x="121160" y="149928"/>
                  </a:lnTo>
                  <a:lnTo>
                    <a:pt x="151125" y="128807"/>
                  </a:lnTo>
                  <a:lnTo>
                    <a:pt x="187545" y="98914"/>
                  </a:lnTo>
                  <a:lnTo>
                    <a:pt x="225281" y="73787"/>
                  </a:lnTo>
                  <a:lnTo>
                    <a:pt x="263090" y="45243"/>
                  </a:lnTo>
                  <a:lnTo>
                    <a:pt x="287439" y="27233"/>
                  </a:lnTo>
                  <a:lnTo>
                    <a:pt x="301334" y="18877"/>
                  </a:lnTo>
                  <a:lnTo>
                    <a:pt x="318547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SMARTInkShape-278">
              <a:extLst>
                <a:ext uri="{FF2B5EF4-FFF2-40B4-BE49-F238E27FC236}">
                  <a16:creationId xmlns:a16="http://schemas.microsoft.com/office/drawing/2014/main" id="{15FD6A58-545D-47F0-B5FB-669A36CB5DB4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7749680" y="4625964"/>
              <a:ext cx="678041" cy="751973"/>
            </a:xfrm>
            <a:custGeom>
              <a:avLst/>
              <a:gdLst/>
              <a:ahLst/>
              <a:cxnLst/>
              <a:rect l="0" t="0" r="0" b="0"/>
              <a:pathLst>
                <a:path w="678041" h="751973">
                  <a:moveTo>
                    <a:pt x="53200" y="418477"/>
                  </a:moveTo>
                  <a:lnTo>
                    <a:pt x="53200" y="418477"/>
                  </a:lnTo>
                  <a:lnTo>
                    <a:pt x="49155" y="418477"/>
                  </a:lnTo>
                  <a:lnTo>
                    <a:pt x="47963" y="419322"/>
                  </a:lnTo>
                  <a:lnTo>
                    <a:pt x="47169" y="420734"/>
                  </a:lnTo>
                  <a:lnTo>
                    <a:pt x="46639" y="422520"/>
                  </a:lnTo>
                  <a:lnTo>
                    <a:pt x="27925" y="460230"/>
                  </a:lnTo>
                  <a:lnTo>
                    <a:pt x="13589" y="497938"/>
                  </a:lnTo>
                  <a:lnTo>
                    <a:pt x="5244" y="531955"/>
                  </a:lnTo>
                  <a:lnTo>
                    <a:pt x="1455" y="564800"/>
                  </a:lnTo>
                  <a:lnTo>
                    <a:pt x="332" y="600026"/>
                  </a:lnTo>
                  <a:lnTo>
                    <a:pt x="0" y="637274"/>
                  </a:lnTo>
                  <a:lnTo>
                    <a:pt x="7992" y="671077"/>
                  </a:lnTo>
                  <a:lnTo>
                    <a:pt x="19780" y="706757"/>
                  </a:lnTo>
                  <a:lnTo>
                    <a:pt x="28528" y="728824"/>
                  </a:lnTo>
                  <a:lnTo>
                    <a:pt x="36873" y="737877"/>
                  </a:lnTo>
                  <a:lnTo>
                    <a:pt x="51090" y="747734"/>
                  </a:lnTo>
                  <a:lnTo>
                    <a:pt x="70072" y="751972"/>
                  </a:lnTo>
                  <a:lnTo>
                    <a:pt x="82147" y="750705"/>
                  </a:lnTo>
                  <a:lnTo>
                    <a:pt x="103696" y="742993"/>
                  </a:lnTo>
                  <a:lnTo>
                    <a:pt x="111767" y="735990"/>
                  </a:lnTo>
                  <a:lnTo>
                    <a:pt x="135221" y="705556"/>
                  </a:lnTo>
                  <a:lnTo>
                    <a:pt x="148637" y="668763"/>
                  </a:lnTo>
                  <a:lnTo>
                    <a:pt x="151545" y="631102"/>
                  </a:lnTo>
                  <a:lnTo>
                    <a:pt x="152118" y="595096"/>
                  </a:lnTo>
                  <a:lnTo>
                    <a:pt x="146995" y="563525"/>
                  </a:lnTo>
                  <a:lnTo>
                    <a:pt x="140905" y="529236"/>
                  </a:lnTo>
                  <a:lnTo>
                    <a:pt x="130022" y="501436"/>
                  </a:lnTo>
                  <a:lnTo>
                    <a:pt x="129523" y="496011"/>
                  </a:lnTo>
                  <a:lnTo>
                    <a:pt x="129436" y="499117"/>
                  </a:lnTo>
                  <a:lnTo>
                    <a:pt x="131673" y="503140"/>
                  </a:lnTo>
                  <a:lnTo>
                    <a:pt x="156834" y="536843"/>
                  </a:lnTo>
                  <a:lnTo>
                    <a:pt x="190092" y="570564"/>
                  </a:lnTo>
                  <a:lnTo>
                    <a:pt x="214672" y="591135"/>
                  </a:lnTo>
                  <a:lnTo>
                    <a:pt x="249224" y="606267"/>
                  </a:lnTo>
                  <a:lnTo>
                    <a:pt x="281387" y="622427"/>
                  </a:lnTo>
                  <a:lnTo>
                    <a:pt x="304537" y="629047"/>
                  </a:lnTo>
                  <a:lnTo>
                    <a:pt x="331070" y="631286"/>
                  </a:lnTo>
                  <a:lnTo>
                    <a:pt x="342079" y="627075"/>
                  </a:lnTo>
                  <a:lnTo>
                    <a:pt x="367224" y="610199"/>
                  </a:lnTo>
                  <a:lnTo>
                    <a:pt x="380173" y="584852"/>
                  </a:lnTo>
                  <a:lnTo>
                    <a:pt x="390884" y="551341"/>
                  </a:lnTo>
                  <a:lnTo>
                    <a:pt x="390508" y="522095"/>
                  </a:lnTo>
                  <a:lnTo>
                    <a:pt x="385036" y="487937"/>
                  </a:lnTo>
                  <a:lnTo>
                    <a:pt x="380458" y="461201"/>
                  </a:lnTo>
                  <a:lnTo>
                    <a:pt x="374754" y="432386"/>
                  </a:lnTo>
                  <a:lnTo>
                    <a:pt x="366575" y="402644"/>
                  </a:lnTo>
                  <a:lnTo>
                    <a:pt x="357296" y="372494"/>
                  </a:lnTo>
                  <a:lnTo>
                    <a:pt x="346681" y="341313"/>
                  </a:lnTo>
                  <a:lnTo>
                    <a:pt x="333496" y="307699"/>
                  </a:lnTo>
                  <a:lnTo>
                    <a:pt x="321427" y="275262"/>
                  </a:lnTo>
                  <a:lnTo>
                    <a:pt x="308726" y="243912"/>
                  </a:lnTo>
                  <a:lnTo>
                    <a:pt x="291791" y="213045"/>
                  </a:lnTo>
                  <a:lnTo>
                    <a:pt x="277492" y="184651"/>
                  </a:lnTo>
                  <a:lnTo>
                    <a:pt x="264646" y="157920"/>
                  </a:lnTo>
                  <a:lnTo>
                    <a:pt x="250470" y="131929"/>
                  </a:lnTo>
                  <a:lnTo>
                    <a:pt x="235702" y="106267"/>
                  </a:lnTo>
                  <a:lnTo>
                    <a:pt x="215367" y="72534"/>
                  </a:lnTo>
                  <a:lnTo>
                    <a:pt x="193324" y="38380"/>
                  </a:lnTo>
                  <a:lnTo>
                    <a:pt x="168233" y="312"/>
                  </a:lnTo>
                  <a:lnTo>
                    <a:pt x="167989" y="0"/>
                  </a:lnTo>
                  <a:lnTo>
                    <a:pt x="167645" y="7651"/>
                  </a:lnTo>
                  <a:lnTo>
                    <a:pt x="171588" y="24688"/>
                  </a:lnTo>
                  <a:lnTo>
                    <a:pt x="187436" y="53200"/>
                  </a:lnTo>
                  <a:lnTo>
                    <a:pt x="211891" y="85550"/>
                  </a:lnTo>
                  <a:lnTo>
                    <a:pt x="230324" y="116631"/>
                  </a:lnTo>
                  <a:lnTo>
                    <a:pt x="251873" y="152652"/>
                  </a:lnTo>
                  <a:lnTo>
                    <a:pt x="276602" y="190136"/>
                  </a:lnTo>
                  <a:lnTo>
                    <a:pt x="294730" y="216238"/>
                  </a:lnTo>
                  <a:lnTo>
                    <a:pt x="311253" y="244773"/>
                  </a:lnTo>
                  <a:lnTo>
                    <a:pt x="329321" y="274388"/>
                  </a:lnTo>
                  <a:lnTo>
                    <a:pt x="347794" y="303636"/>
                  </a:lnTo>
                  <a:lnTo>
                    <a:pt x="364470" y="330747"/>
                  </a:lnTo>
                  <a:lnTo>
                    <a:pt x="380349" y="356907"/>
                  </a:lnTo>
                  <a:lnTo>
                    <a:pt x="403567" y="393179"/>
                  </a:lnTo>
                  <a:lnTo>
                    <a:pt x="426534" y="423116"/>
                  </a:lnTo>
                  <a:lnTo>
                    <a:pt x="458590" y="457720"/>
                  </a:lnTo>
                  <a:lnTo>
                    <a:pt x="473694" y="472249"/>
                  </a:lnTo>
                  <a:lnTo>
                    <a:pt x="480821" y="476242"/>
                  </a:lnTo>
                  <a:lnTo>
                    <a:pt x="489069" y="475758"/>
                  </a:lnTo>
                  <a:lnTo>
                    <a:pt x="493640" y="474444"/>
                  </a:lnTo>
                  <a:lnTo>
                    <a:pt x="496686" y="471875"/>
                  </a:lnTo>
                  <a:lnTo>
                    <a:pt x="506022" y="446790"/>
                  </a:lnTo>
                  <a:lnTo>
                    <a:pt x="510382" y="411118"/>
                  </a:lnTo>
                  <a:lnTo>
                    <a:pt x="515381" y="375562"/>
                  </a:lnTo>
                  <a:lnTo>
                    <a:pt x="516846" y="347756"/>
                  </a:lnTo>
                  <a:lnTo>
                    <a:pt x="517498" y="320722"/>
                  </a:lnTo>
                  <a:lnTo>
                    <a:pt x="517787" y="293750"/>
                  </a:lnTo>
                  <a:lnTo>
                    <a:pt x="517917" y="264829"/>
                  </a:lnTo>
                  <a:lnTo>
                    <a:pt x="517973" y="237300"/>
                  </a:lnTo>
                  <a:lnTo>
                    <a:pt x="518006" y="200259"/>
                  </a:lnTo>
                  <a:lnTo>
                    <a:pt x="518016" y="170092"/>
                  </a:lnTo>
                  <a:lnTo>
                    <a:pt x="518020" y="132113"/>
                  </a:lnTo>
                  <a:lnTo>
                    <a:pt x="518020" y="128507"/>
                  </a:lnTo>
                  <a:lnTo>
                    <a:pt x="517174" y="126103"/>
                  </a:lnTo>
                  <a:lnTo>
                    <a:pt x="515761" y="124501"/>
                  </a:lnTo>
                  <a:lnTo>
                    <a:pt x="513975" y="123433"/>
                  </a:lnTo>
                  <a:lnTo>
                    <a:pt x="512783" y="123567"/>
                  </a:lnTo>
                  <a:lnTo>
                    <a:pt x="511989" y="124503"/>
                  </a:lnTo>
                  <a:lnTo>
                    <a:pt x="511106" y="128648"/>
                  </a:lnTo>
                  <a:lnTo>
                    <a:pt x="510441" y="161936"/>
                  </a:lnTo>
                  <a:lnTo>
                    <a:pt x="511265" y="174918"/>
                  </a:lnTo>
                  <a:lnTo>
                    <a:pt x="523398" y="212695"/>
                  </a:lnTo>
                  <a:lnTo>
                    <a:pt x="531655" y="229751"/>
                  </a:lnTo>
                  <a:lnTo>
                    <a:pt x="563944" y="266032"/>
                  </a:lnTo>
                  <a:lnTo>
                    <a:pt x="574838" y="275369"/>
                  </a:lnTo>
                  <a:lnTo>
                    <a:pt x="595251" y="284541"/>
                  </a:lnTo>
                  <a:lnTo>
                    <a:pt x="609918" y="286983"/>
                  </a:lnTo>
                  <a:lnTo>
                    <a:pt x="632456" y="284313"/>
                  </a:lnTo>
                  <a:lnTo>
                    <a:pt x="678040" y="27369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74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F00C6-5A2A-44E5-A14E-6DF204C66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Goal: Your have $4800 credit card debt that needs to be paid off.</a:t>
            </a:r>
          </a:p>
          <a:p>
            <a:pPr>
              <a:defRPr/>
            </a:pPr>
            <a:r>
              <a:rPr lang="en-US" sz="2800" b="1" dirty="0"/>
              <a:t>Specific:</a:t>
            </a:r>
            <a:r>
              <a:rPr lang="en-US" sz="2800" dirty="0"/>
              <a:t> I will pay off $4,800 on my credit card</a:t>
            </a:r>
          </a:p>
          <a:p>
            <a:pPr>
              <a:defRPr/>
            </a:pPr>
            <a:r>
              <a:rPr lang="en-US" sz="2800" b="1" dirty="0"/>
              <a:t>Measurable:</a:t>
            </a:r>
            <a:r>
              <a:rPr lang="en-US" sz="2800" dirty="0"/>
              <a:t> by paying $200 each month</a:t>
            </a:r>
          </a:p>
          <a:p>
            <a:pPr>
              <a:defRPr/>
            </a:pPr>
            <a:r>
              <a:rPr lang="en-US" sz="2800" b="1" dirty="0"/>
              <a:t>Achievable:</a:t>
            </a:r>
            <a:r>
              <a:rPr lang="en-US" sz="2800" dirty="0"/>
              <a:t> cut back unnecessary purchases, lower my monthly discretionary spending, don’t purchase items if I don’t have the money. Leave card at home</a:t>
            </a:r>
          </a:p>
          <a:p>
            <a:pPr>
              <a:defRPr/>
            </a:pPr>
            <a:r>
              <a:rPr lang="en-US" sz="2800" b="1" dirty="0"/>
              <a:t>Relevant/Realistic:</a:t>
            </a:r>
            <a:r>
              <a:rPr lang="en-US" sz="2800" dirty="0"/>
              <a:t> Will pay this off in 24 months, still have some fun money, and still save.</a:t>
            </a:r>
          </a:p>
          <a:p>
            <a:pPr>
              <a:defRPr/>
            </a:pPr>
            <a:r>
              <a:rPr lang="en-US" sz="2800" b="1" dirty="0"/>
              <a:t>Timely: B</a:t>
            </a:r>
            <a:r>
              <a:rPr lang="en-US" sz="2800" dirty="0"/>
              <a:t>y November 2021.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14" descr="6 boxes from 1">
            <a:extLst>
              <a:ext uri="{FF2B5EF4-FFF2-40B4-BE49-F238E27FC236}">
                <a16:creationId xmlns:a16="http://schemas.microsoft.com/office/drawing/2014/main" id="{A70A2E7C-D171-443A-8A36-B55638B62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5259388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Rectangle 15">
            <a:extLst>
              <a:ext uri="{FF2B5EF4-FFF2-40B4-BE49-F238E27FC236}">
                <a16:creationId xmlns:a16="http://schemas.microsoft.com/office/drawing/2014/main" id="{97381331-266C-4C87-A398-9F3C25A14F2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254000" y="3429000"/>
            <a:ext cx="1905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Elements </a:t>
            </a:r>
            <a:br>
              <a:rPr lang="en-US" altLang="en-US" b="1"/>
            </a:br>
            <a:r>
              <a:rPr lang="en-US" altLang="en-US" b="1"/>
              <a:t>of a</a:t>
            </a:r>
            <a:br>
              <a:rPr lang="en-US" altLang="en-US" b="1"/>
            </a:br>
            <a:r>
              <a:rPr lang="en-US" altLang="en-US" b="1"/>
              <a:t>Marketing Plan</a:t>
            </a:r>
          </a:p>
        </p:txBody>
      </p:sp>
      <p:sp>
        <p:nvSpPr>
          <p:cNvPr id="39940" name="Rectangle 16">
            <a:extLst>
              <a:ext uri="{FF2B5EF4-FFF2-40B4-BE49-F238E27FC236}">
                <a16:creationId xmlns:a16="http://schemas.microsoft.com/office/drawing/2014/main" id="{7480A77E-F69F-44E1-AADC-388F4673370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1752600"/>
            <a:ext cx="17716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u="sng">
                <a:solidFill>
                  <a:schemeClr val="bg1"/>
                </a:solidFill>
              </a:rPr>
              <a:t>Executive</a:t>
            </a:r>
            <a:br>
              <a:rPr lang="en-US" altLang="en-US" sz="1600" u="sng">
                <a:solidFill>
                  <a:schemeClr val="bg1"/>
                </a:solidFill>
              </a:rPr>
            </a:br>
            <a:r>
              <a:rPr lang="en-US" altLang="en-US" sz="1600" u="sng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9941" name="Rectangle 17">
            <a:extLst>
              <a:ext uri="{FF2B5EF4-FFF2-40B4-BE49-F238E27FC236}">
                <a16:creationId xmlns:a16="http://schemas.microsoft.com/office/drawing/2014/main" id="{C7DB59BF-28AE-4AEF-BC27-0A34C0A92A6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2571750"/>
            <a:ext cx="9747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u="sng">
                <a:solidFill>
                  <a:schemeClr val="bg1"/>
                </a:solidFill>
              </a:rPr>
              <a:t>Situation</a:t>
            </a:r>
            <a:br>
              <a:rPr lang="en-US" altLang="en-US" sz="1600" u="sng">
                <a:solidFill>
                  <a:schemeClr val="bg1"/>
                </a:solidFill>
              </a:rPr>
            </a:br>
            <a:r>
              <a:rPr lang="en-US" altLang="en-US" sz="1600" u="sng">
                <a:solidFill>
                  <a:schemeClr val="bg1"/>
                </a:solidFill>
              </a:rPr>
              <a:t>Analysis</a:t>
            </a:r>
          </a:p>
        </p:txBody>
      </p:sp>
      <p:sp>
        <p:nvSpPr>
          <p:cNvPr id="39942" name="Rectangle 18">
            <a:extLst>
              <a:ext uri="{FF2B5EF4-FFF2-40B4-BE49-F238E27FC236}">
                <a16:creationId xmlns:a16="http://schemas.microsoft.com/office/drawing/2014/main" id="{87F54F4D-692A-44BC-84CC-E1D6F743ABE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3492500"/>
            <a:ext cx="1133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39943" name="Rectangle 19">
            <a:extLst>
              <a:ext uri="{FF2B5EF4-FFF2-40B4-BE49-F238E27FC236}">
                <a16:creationId xmlns:a16="http://schemas.microsoft.com/office/drawing/2014/main" id="{4A41F681-206A-46D7-9EAC-C9C3330FDAD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4146550"/>
            <a:ext cx="1098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u="sng">
                <a:solidFill>
                  <a:schemeClr val="bg1"/>
                </a:solidFill>
              </a:rPr>
              <a:t>Marketing</a:t>
            </a:r>
            <a:br>
              <a:rPr lang="en-US" altLang="en-US" sz="1600" u="sng">
                <a:solidFill>
                  <a:schemeClr val="bg1"/>
                </a:solidFill>
              </a:rPr>
            </a:br>
            <a:r>
              <a:rPr lang="en-US" altLang="en-US" sz="1600" u="sng">
                <a:solidFill>
                  <a:schemeClr val="bg1"/>
                </a:solidFill>
              </a:rPr>
              <a:t>Strategies</a:t>
            </a:r>
          </a:p>
        </p:txBody>
      </p:sp>
      <p:sp>
        <p:nvSpPr>
          <p:cNvPr id="39944" name="Rectangle 20">
            <a:extLst>
              <a:ext uri="{FF2B5EF4-FFF2-40B4-BE49-F238E27FC236}">
                <a16:creationId xmlns:a16="http://schemas.microsoft.com/office/drawing/2014/main" id="{D612C8BD-371B-4780-B2B8-1C539DCC6DA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5054600"/>
            <a:ext cx="1573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</a:rPr>
              <a:t>Implementation</a:t>
            </a:r>
          </a:p>
        </p:txBody>
      </p:sp>
      <p:sp>
        <p:nvSpPr>
          <p:cNvPr id="39945" name="Rectangle 21">
            <a:extLst>
              <a:ext uri="{FF2B5EF4-FFF2-40B4-BE49-F238E27FC236}">
                <a16:creationId xmlns:a16="http://schemas.microsoft.com/office/drawing/2014/main" id="{889E5E91-1335-421F-80E0-2A33BA9A898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441700" y="5727700"/>
            <a:ext cx="12350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chemeClr val="bg1"/>
                </a:solidFill>
              </a:rPr>
              <a:t>Evaluation </a:t>
            </a:r>
            <a:br>
              <a:rPr lang="en-US" altLang="en-US" sz="1600">
                <a:solidFill>
                  <a:schemeClr val="bg1"/>
                </a:solidFill>
              </a:rPr>
            </a:br>
            <a:r>
              <a:rPr lang="en-US" altLang="en-US" sz="1600">
                <a:solidFill>
                  <a:schemeClr val="bg1"/>
                </a:solidFill>
              </a:rPr>
              <a:t>and Control</a:t>
            </a:r>
          </a:p>
        </p:txBody>
      </p:sp>
      <p:sp>
        <p:nvSpPr>
          <p:cNvPr id="30734" name="Rectangle 29">
            <a:extLst>
              <a:ext uri="{FF2B5EF4-FFF2-40B4-BE49-F238E27FC236}">
                <a16:creationId xmlns:a16="http://schemas.microsoft.com/office/drawing/2014/main" id="{24A29AB1-83D2-4B56-AA65-7FDEA10A7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1219200"/>
            <a:ext cx="670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000066"/>
                </a:solidFill>
                <a:latin typeface="Verdana" pitchFamily="34" charset="0"/>
                <a:ea typeface="+mj-ea"/>
                <a:cs typeface="Times New Roman" pitchFamily="18" charset="0"/>
              </a:rPr>
              <a:t>Six Elements of a Marketing Plan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A98B38C-4152-4520-877E-15C5891A8767}"/>
              </a:ext>
            </a:extLst>
          </p:cNvPr>
          <p:cNvSpPr/>
          <p:nvPr/>
        </p:nvSpPr>
        <p:spPr>
          <a:xfrm>
            <a:off x="5432425" y="2559050"/>
            <a:ext cx="3200400" cy="58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Your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SWOT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B9D97B-813C-4A82-9DC6-738F9E6554AA}"/>
              </a:ext>
            </a:extLst>
          </p:cNvPr>
          <p:cNvSpPr/>
          <p:nvPr/>
        </p:nvSpPr>
        <p:spPr>
          <a:xfrm>
            <a:off x="5435600" y="3340100"/>
            <a:ext cx="3200400" cy="58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Single goal of what going to do as a company.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81EC5AD-0AD1-4912-9ED3-7B0151C156BC}"/>
              </a:ext>
            </a:extLst>
          </p:cNvPr>
          <p:cNvSpPr/>
          <p:nvPr/>
        </p:nvSpPr>
        <p:spPr>
          <a:xfrm>
            <a:off x="5434013" y="4146550"/>
            <a:ext cx="3200400" cy="58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4ps:  Product, Place, Price, Promotion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E67F8C-C58D-40A8-AE50-F45CA02D2CD1}"/>
              </a:ext>
            </a:extLst>
          </p:cNvPr>
          <p:cNvSpPr/>
          <p:nvPr/>
        </p:nvSpPr>
        <p:spPr>
          <a:xfrm>
            <a:off x="5411788" y="4926013"/>
            <a:ext cx="3200400" cy="58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When, how, and who will implement plan, budget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C8C22C-AA6A-4D2C-9DB7-7B69398A123F}"/>
              </a:ext>
            </a:extLst>
          </p:cNvPr>
          <p:cNvSpPr/>
          <p:nvPr/>
        </p:nvSpPr>
        <p:spPr>
          <a:xfrm>
            <a:off x="5411788" y="5715000"/>
            <a:ext cx="3200400" cy="58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Measurement on how you are doing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1B6D37-7A6A-440D-B49F-BAEEE76A84D3}"/>
              </a:ext>
            </a:extLst>
          </p:cNvPr>
          <p:cNvSpPr/>
          <p:nvPr/>
        </p:nvSpPr>
        <p:spPr>
          <a:xfrm>
            <a:off x="5432425" y="1766888"/>
            <a:ext cx="3200400" cy="58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Written last – defines the entire plans key points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BCE06-2E1F-420B-AE18-71F5019C4D97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0668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Increasing Sales using a SMART Goal?</a:t>
            </a:r>
          </a:p>
          <a:p>
            <a:endParaRPr lang="en-US" altLang="en-US" dirty="0"/>
          </a:p>
        </p:txBody>
      </p:sp>
      <p:pic>
        <p:nvPicPr>
          <p:cNvPr id="33795" name="Picture 2" descr="http://thumb1.shutterstock.com/display_pic_with_logo/1744217/211771828/stock-vector-smart-objective-211771828.jpg">
            <a:extLst>
              <a:ext uri="{FF2B5EF4-FFF2-40B4-BE49-F238E27FC236}">
                <a16:creationId xmlns:a16="http://schemas.microsoft.com/office/drawing/2014/main" id="{EB279141-413E-4F73-BC8B-63F1D46D9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057400"/>
            <a:ext cx="6477000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0B4F52F-8C8E-4F8B-9415-348CE36DEBDC}"/>
              </a:ext>
            </a:extLst>
          </p:cNvPr>
          <p:cNvSpPr/>
          <p:nvPr/>
        </p:nvSpPr>
        <p:spPr>
          <a:xfrm>
            <a:off x="2819400" y="2312988"/>
            <a:ext cx="4191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Specific - Single focus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681C00-48F2-4A9A-B3BD-7F090737D5B0}"/>
              </a:ext>
            </a:extLst>
          </p:cNvPr>
          <p:cNvSpPr/>
          <p:nvPr/>
        </p:nvSpPr>
        <p:spPr>
          <a:xfrm>
            <a:off x="2950789" y="3094202"/>
            <a:ext cx="4412293" cy="70294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Measurable – something you must earn to succeed – a number, percentage, something tangible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FCE99C-D8F0-4273-9530-B62F1562B371}"/>
              </a:ext>
            </a:extLst>
          </p:cNvPr>
          <p:cNvSpPr/>
          <p:nvPr/>
        </p:nvSpPr>
        <p:spPr>
          <a:xfrm>
            <a:off x="2667000" y="3947920"/>
            <a:ext cx="487680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Achievable – What things you do to earn it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A72502-C8E0-4FE9-BEAF-BF63DB2E7548}"/>
              </a:ext>
            </a:extLst>
          </p:cNvPr>
          <p:cNvSpPr/>
          <p:nvPr/>
        </p:nvSpPr>
        <p:spPr>
          <a:xfrm>
            <a:off x="3207707" y="4915279"/>
            <a:ext cx="4114800" cy="723141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Realistic – why it matters/the purpose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197A9A-000F-4811-A092-DE98DDB69DF6}"/>
              </a:ext>
            </a:extLst>
          </p:cNvPr>
          <p:cNvSpPr/>
          <p:nvPr/>
        </p:nvSpPr>
        <p:spPr>
          <a:xfrm>
            <a:off x="2819400" y="5791200"/>
            <a:ext cx="4191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Timely - By what date/time frame</a:t>
            </a:r>
          </a:p>
        </p:txBody>
      </p:sp>
      <p:sp>
        <p:nvSpPr>
          <p:cNvPr id="33792" name="SMARTInkShape-37">
            <a:extLst>
              <a:ext uri="{FF2B5EF4-FFF2-40B4-BE49-F238E27FC236}">
                <a16:creationId xmlns:a16="http://schemas.microsoft.com/office/drawing/2014/main" id="{A30A4913-EDB0-442C-9121-B04D1117EC0B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883498" y="3094202"/>
            <a:ext cx="1101602" cy="759934"/>
          </a:xfrm>
          <a:custGeom>
            <a:avLst/>
            <a:gdLst/>
            <a:ahLst/>
            <a:cxnLst/>
            <a:rect l="0" t="0" r="0" b="0"/>
            <a:pathLst>
              <a:path w="1101602" h="759934">
                <a:moveTo>
                  <a:pt x="981622" y="60478"/>
                </a:moveTo>
                <a:lnTo>
                  <a:pt x="981622" y="60478"/>
                </a:lnTo>
                <a:lnTo>
                  <a:pt x="948697" y="46634"/>
                </a:lnTo>
                <a:lnTo>
                  <a:pt x="912057" y="29270"/>
                </a:lnTo>
                <a:lnTo>
                  <a:pt x="877755" y="16800"/>
                </a:lnTo>
                <a:lnTo>
                  <a:pt x="849099" y="10586"/>
                </a:lnTo>
                <a:lnTo>
                  <a:pt x="816607" y="5001"/>
                </a:lnTo>
                <a:lnTo>
                  <a:pt x="782411" y="1955"/>
                </a:lnTo>
                <a:lnTo>
                  <a:pt x="746610" y="602"/>
                </a:lnTo>
                <a:lnTo>
                  <a:pt x="727581" y="240"/>
                </a:lnTo>
                <a:lnTo>
                  <a:pt x="708121" y="0"/>
                </a:lnTo>
                <a:lnTo>
                  <a:pt x="688375" y="686"/>
                </a:lnTo>
                <a:lnTo>
                  <a:pt x="668437" y="1990"/>
                </a:lnTo>
                <a:lnTo>
                  <a:pt x="648372" y="3706"/>
                </a:lnTo>
                <a:lnTo>
                  <a:pt x="627376" y="6543"/>
                </a:lnTo>
                <a:lnTo>
                  <a:pt x="605758" y="10128"/>
                </a:lnTo>
                <a:lnTo>
                  <a:pt x="583726" y="14211"/>
                </a:lnTo>
                <a:lnTo>
                  <a:pt x="561418" y="18627"/>
                </a:lnTo>
                <a:lnTo>
                  <a:pt x="538926" y="23264"/>
                </a:lnTo>
                <a:lnTo>
                  <a:pt x="516311" y="28049"/>
                </a:lnTo>
                <a:lnTo>
                  <a:pt x="493615" y="33779"/>
                </a:lnTo>
                <a:lnTo>
                  <a:pt x="470864" y="40138"/>
                </a:lnTo>
                <a:lnTo>
                  <a:pt x="448077" y="46918"/>
                </a:lnTo>
                <a:lnTo>
                  <a:pt x="426112" y="53978"/>
                </a:lnTo>
                <a:lnTo>
                  <a:pt x="404695" y="61225"/>
                </a:lnTo>
                <a:lnTo>
                  <a:pt x="383644" y="68596"/>
                </a:lnTo>
                <a:lnTo>
                  <a:pt x="362836" y="76050"/>
                </a:lnTo>
                <a:lnTo>
                  <a:pt x="342192" y="83559"/>
                </a:lnTo>
                <a:lnTo>
                  <a:pt x="321655" y="91105"/>
                </a:lnTo>
                <a:lnTo>
                  <a:pt x="302038" y="100370"/>
                </a:lnTo>
                <a:lnTo>
                  <a:pt x="264436" y="121952"/>
                </a:lnTo>
                <a:lnTo>
                  <a:pt x="227968" y="143397"/>
                </a:lnTo>
                <a:lnTo>
                  <a:pt x="192851" y="165065"/>
                </a:lnTo>
                <a:lnTo>
                  <a:pt x="160311" y="188805"/>
                </a:lnTo>
                <a:lnTo>
                  <a:pt x="131172" y="215726"/>
                </a:lnTo>
                <a:lnTo>
                  <a:pt x="104958" y="243777"/>
                </a:lnTo>
                <a:lnTo>
                  <a:pt x="82018" y="270355"/>
                </a:lnTo>
                <a:lnTo>
                  <a:pt x="56018" y="296279"/>
                </a:lnTo>
                <a:lnTo>
                  <a:pt x="30916" y="322758"/>
                </a:lnTo>
                <a:lnTo>
                  <a:pt x="14114" y="351460"/>
                </a:lnTo>
                <a:lnTo>
                  <a:pt x="5519" y="378893"/>
                </a:lnTo>
                <a:lnTo>
                  <a:pt x="1698" y="405196"/>
                </a:lnTo>
                <a:lnTo>
                  <a:pt x="0" y="430997"/>
                </a:lnTo>
                <a:lnTo>
                  <a:pt x="1503" y="456575"/>
                </a:lnTo>
                <a:lnTo>
                  <a:pt x="5840" y="482055"/>
                </a:lnTo>
                <a:lnTo>
                  <a:pt x="13412" y="507490"/>
                </a:lnTo>
                <a:lnTo>
                  <a:pt x="24680" y="532906"/>
                </a:lnTo>
                <a:lnTo>
                  <a:pt x="45304" y="568757"/>
                </a:lnTo>
                <a:lnTo>
                  <a:pt x="72017" y="603086"/>
                </a:lnTo>
                <a:lnTo>
                  <a:pt x="106743" y="637810"/>
                </a:lnTo>
                <a:lnTo>
                  <a:pt x="133047" y="658277"/>
                </a:lnTo>
                <a:lnTo>
                  <a:pt x="164493" y="675840"/>
                </a:lnTo>
                <a:lnTo>
                  <a:pt x="198225" y="692112"/>
                </a:lnTo>
                <a:lnTo>
                  <a:pt x="233819" y="707811"/>
                </a:lnTo>
                <a:lnTo>
                  <a:pt x="252793" y="715553"/>
                </a:lnTo>
                <a:lnTo>
                  <a:pt x="272216" y="723255"/>
                </a:lnTo>
                <a:lnTo>
                  <a:pt x="291938" y="729236"/>
                </a:lnTo>
                <a:lnTo>
                  <a:pt x="311859" y="734070"/>
                </a:lnTo>
                <a:lnTo>
                  <a:pt x="331914" y="738139"/>
                </a:lnTo>
                <a:lnTo>
                  <a:pt x="353750" y="741699"/>
                </a:lnTo>
                <a:lnTo>
                  <a:pt x="376774" y="744919"/>
                </a:lnTo>
                <a:lnTo>
                  <a:pt x="400590" y="747912"/>
                </a:lnTo>
                <a:lnTo>
                  <a:pt x="424934" y="750754"/>
                </a:lnTo>
                <a:lnTo>
                  <a:pt x="449630" y="753495"/>
                </a:lnTo>
                <a:lnTo>
                  <a:pt x="474561" y="756170"/>
                </a:lnTo>
                <a:lnTo>
                  <a:pt x="499648" y="757952"/>
                </a:lnTo>
                <a:lnTo>
                  <a:pt x="524839" y="759141"/>
                </a:lnTo>
                <a:lnTo>
                  <a:pt x="550100" y="759933"/>
                </a:lnTo>
                <a:lnTo>
                  <a:pt x="574561" y="759615"/>
                </a:lnTo>
                <a:lnTo>
                  <a:pt x="598488" y="758556"/>
                </a:lnTo>
                <a:lnTo>
                  <a:pt x="622059" y="757003"/>
                </a:lnTo>
                <a:lnTo>
                  <a:pt x="645394" y="755122"/>
                </a:lnTo>
                <a:lnTo>
                  <a:pt x="668570" y="753021"/>
                </a:lnTo>
                <a:lnTo>
                  <a:pt x="691640" y="750773"/>
                </a:lnTo>
                <a:lnTo>
                  <a:pt x="713794" y="747581"/>
                </a:lnTo>
                <a:lnTo>
                  <a:pt x="735337" y="743760"/>
                </a:lnTo>
                <a:lnTo>
                  <a:pt x="756472" y="739519"/>
                </a:lnTo>
                <a:lnTo>
                  <a:pt x="777335" y="734152"/>
                </a:lnTo>
                <a:lnTo>
                  <a:pt x="798017" y="728034"/>
                </a:lnTo>
                <a:lnTo>
                  <a:pt x="818579" y="721415"/>
                </a:lnTo>
                <a:lnTo>
                  <a:pt x="854972" y="707288"/>
                </a:lnTo>
                <a:lnTo>
                  <a:pt x="888080" y="691696"/>
                </a:lnTo>
                <a:lnTo>
                  <a:pt x="919728" y="673477"/>
                </a:lnTo>
                <a:lnTo>
                  <a:pt x="948469" y="654091"/>
                </a:lnTo>
                <a:lnTo>
                  <a:pt x="973661" y="632492"/>
                </a:lnTo>
                <a:lnTo>
                  <a:pt x="993323" y="605960"/>
                </a:lnTo>
                <a:lnTo>
                  <a:pt x="1012787" y="579492"/>
                </a:lnTo>
                <a:lnTo>
                  <a:pt x="1031880" y="552771"/>
                </a:lnTo>
                <a:lnTo>
                  <a:pt x="1048832" y="523961"/>
                </a:lnTo>
                <a:lnTo>
                  <a:pt x="1062575" y="494224"/>
                </a:lnTo>
                <a:lnTo>
                  <a:pt x="1073481" y="463227"/>
                </a:lnTo>
                <a:lnTo>
                  <a:pt x="1081151" y="429695"/>
                </a:lnTo>
                <a:lnTo>
                  <a:pt x="1085124" y="395037"/>
                </a:lnTo>
                <a:lnTo>
                  <a:pt x="1089429" y="359877"/>
                </a:lnTo>
                <a:lnTo>
                  <a:pt x="1099810" y="324496"/>
                </a:lnTo>
                <a:lnTo>
                  <a:pt x="1101601" y="289015"/>
                </a:lnTo>
                <a:lnTo>
                  <a:pt x="1096752" y="253490"/>
                </a:lnTo>
                <a:lnTo>
                  <a:pt x="1088953" y="217945"/>
                </a:lnTo>
                <a:lnTo>
                  <a:pt x="1077585" y="184651"/>
                </a:lnTo>
                <a:lnTo>
                  <a:pt x="1063219" y="153765"/>
                </a:lnTo>
                <a:lnTo>
                  <a:pt x="1045545" y="125928"/>
                </a:lnTo>
                <a:lnTo>
                  <a:pt x="1024143" y="99445"/>
                </a:lnTo>
                <a:lnTo>
                  <a:pt x="997980" y="75256"/>
                </a:lnTo>
                <a:lnTo>
                  <a:pt x="963775" y="56040"/>
                </a:lnTo>
                <a:lnTo>
                  <a:pt x="943477" y="47359"/>
                </a:lnTo>
                <a:lnTo>
                  <a:pt x="921479" y="39032"/>
                </a:lnTo>
                <a:lnTo>
                  <a:pt x="898347" y="30940"/>
                </a:lnTo>
                <a:lnTo>
                  <a:pt x="871918" y="25547"/>
                </a:lnTo>
                <a:lnTo>
                  <a:pt x="843293" y="21950"/>
                </a:lnTo>
                <a:lnTo>
                  <a:pt x="813203" y="19553"/>
                </a:lnTo>
                <a:lnTo>
                  <a:pt x="779596" y="18801"/>
                </a:lnTo>
                <a:lnTo>
                  <a:pt x="743645" y="19147"/>
                </a:lnTo>
                <a:lnTo>
                  <a:pt x="706131" y="20224"/>
                </a:lnTo>
                <a:lnTo>
                  <a:pt x="664188" y="26022"/>
                </a:lnTo>
                <a:lnTo>
                  <a:pt x="619292" y="34967"/>
                </a:lnTo>
                <a:lnTo>
                  <a:pt x="572429" y="46011"/>
                </a:lnTo>
                <a:lnTo>
                  <a:pt x="527640" y="57606"/>
                </a:lnTo>
                <a:lnTo>
                  <a:pt x="484234" y="69571"/>
                </a:lnTo>
                <a:lnTo>
                  <a:pt x="441750" y="81780"/>
                </a:lnTo>
                <a:lnTo>
                  <a:pt x="403268" y="94152"/>
                </a:lnTo>
                <a:lnTo>
                  <a:pt x="367452" y="106634"/>
                </a:lnTo>
                <a:lnTo>
                  <a:pt x="333416" y="119189"/>
                </a:lnTo>
                <a:lnTo>
                  <a:pt x="265342" y="144298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CC073-C151-4E74-9D60-DE04E5BA4360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0668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You conduct a SWOT of a business you learned a weakness you have is your sales are declining.  While you carry a lot of different items, you notice your sweatshirt sales in the store are low.  You decide to create a marketing plan around increasing your sweatshirt sales.</a:t>
            </a:r>
          </a:p>
          <a:p>
            <a:r>
              <a:rPr lang="en-US" altLang="en-US"/>
              <a:t>Let’s make this into a Smart Goal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81B28-B0C9-954C-5712-573C94CEA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23E41-C118-D141-C0CA-988043520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63FED0-1690-B2EC-4F35-B470A3A69B72}"/>
              </a:ext>
            </a:extLst>
          </p:cNvPr>
          <p:cNvSpPr/>
          <p:nvPr/>
        </p:nvSpPr>
        <p:spPr>
          <a:xfrm>
            <a:off x="0" y="0"/>
            <a:ext cx="9067800" cy="6934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A090FE0-C39E-3685-AEEF-27E400912AC2}"/>
              </a:ext>
            </a:extLst>
          </p:cNvPr>
          <p:cNvSpPr txBox="1">
            <a:spLocks/>
          </p:cNvSpPr>
          <p:nvPr/>
        </p:nvSpPr>
        <p:spPr>
          <a:xfrm>
            <a:off x="377868" y="293731"/>
            <a:ext cx="86868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“Use your notes to help you</a:t>
            </a:r>
          </a:p>
          <a:p>
            <a:r>
              <a:rPr lang="en-US" altLang="en-US" kern="0" dirty="0"/>
              <a:t>Write </a:t>
            </a:r>
            <a:r>
              <a:rPr lang="en-US" altLang="en-US" dirty="0"/>
              <a:t>a SMART Goal for “Sales are declining on sweatshirts</a:t>
            </a:r>
            <a:r>
              <a:rPr lang="en-US" kern="0" dirty="0"/>
              <a:t>”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001AE1A-22D8-479D-5FA8-0E7E3C149885}"/>
              </a:ext>
            </a:extLst>
          </p:cNvPr>
          <p:cNvSpPr txBox="1">
            <a:spLocks/>
          </p:cNvSpPr>
          <p:nvPr/>
        </p:nvSpPr>
        <p:spPr>
          <a:xfrm>
            <a:off x="606468" y="2004218"/>
            <a:ext cx="411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endParaRPr lang="en-US" kern="0" dirty="0"/>
          </a:p>
          <a:p>
            <a:pPr lvl="1"/>
            <a:r>
              <a:rPr lang="en-US" kern="0" dirty="0"/>
              <a:t>S:  </a:t>
            </a:r>
          </a:p>
          <a:p>
            <a:pPr lvl="1"/>
            <a:r>
              <a:rPr lang="en-US" kern="0" dirty="0"/>
              <a:t>M: </a:t>
            </a:r>
          </a:p>
          <a:p>
            <a:pPr lvl="1"/>
            <a:r>
              <a:rPr lang="en-US" kern="0" dirty="0"/>
              <a:t>A:</a:t>
            </a:r>
          </a:p>
          <a:p>
            <a:pPr lvl="1"/>
            <a:r>
              <a:rPr lang="en-US" kern="0" dirty="0"/>
              <a:t>R:</a:t>
            </a:r>
          </a:p>
          <a:p>
            <a:pPr lvl="1"/>
            <a:r>
              <a:rPr lang="en-US" kern="0" dirty="0"/>
              <a:t>T:</a:t>
            </a:r>
          </a:p>
        </p:txBody>
      </p:sp>
    </p:spTree>
    <p:extLst>
      <p:ext uri="{BB962C8B-B14F-4D97-AF65-F5344CB8AC3E}">
        <p14:creationId xmlns:p14="http://schemas.microsoft.com/office/powerpoint/2010/main" val="381428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26C1F-3553-4BD0-AEB7-37DE60BA31F7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960438"/>
            <a:ext cx="8229600" cy="4525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Use a SMART Goal? weakness sales are declining on sweatshirts</a:t>
            </a:r>
          </a:p>
        </p:txBody>
      </p:sp>
      <p:pic>
        <p:nvPicPr>
          <p:cNvPr id="35843" name="Picture 2" descr="http://thumb1.shutterstock.com/display_pic_with_logo/1744217/211771828/stock-vector-smart-objective-211771828.jpg">
            <a:extLst>
              <a:ext uri="{FF2B5EF4-FFF2-40B4-BE49-F238E27FC236}">
                <a16:creationId xmlns:a16="http://schemas.microsoft.com/office/drawing/2014/main" id="{D6406BE8-BE0E-453C-95C2-F5EB4667A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05050"/>
            <a:ext cx="6477000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A173867-AC24-4FD9-A31A-7344DE91FEB4}"/>
              </a:ext>
            </a:extLst>
          </p:cNvPr>
          <p:cNvSpPr/>
          <p:nvPr/>
        </p:nvSpPr>
        <p:spPr>
          <a:xfrm>
            <a:off x="2819400" y="2560638"/>
            <a:ext cx="4191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Increase the sale of </a:t>
            </a:r>
            <a:r>
              <a:rPr lang="en-US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Sweatshirts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C8521A-40F5-4758-86BF-20FC1C4CFB4B}"/>
              </a:ext>
            </a:extLst>
          </p:cNvPr>
          <p:cNvSpPr/>
          <p:nvPr/>
        </p:nvSpPr>
        <p:spPr>
          <a:xfrm>
            <a:off x="3124200" y="3398838"/>
            <a:ext cx="4191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 10%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42E239-4722-406C-98DC-28235A4B4AB5}"/>
              </a:ext>
            </a:extLst>
          </p:cNvPr>
          <p:cNvSpPr/>
          <p:nvPr/>
        </p:nvSpPr>
        <p:spPr>
          <a:xfrm>
            <a:off x="2667000" y="4210050"/>
            <a:ext cx="472440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 increasing product options, marketing on social media, and having sales events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AA6A39-1920-40F0-B39B-71D8594C5B2F}"/>
              </a:ext>
            </a:extLst>
          </p:cNvPr>
          <p:cNvSpPr/>
          <p:nvPr/>
        </p:nvSpPr>
        <p:spPr>
          <a:xfrm>
            <a:off x="3276600" y="5048250"/>
            <a:ext cx="411480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Increased Sales will increase my profit and allow us to buy new products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1B016E-1EDA-4FBB-AD0D-EBD0D29D45E8}"/>
              </a:ext>
            </a:extLst>
          </p:cNvPr>
          <p:cNvSpPr/>
          <p:nvPr/>
        </p:nvSpPr>
        <p:spPr>
          <a:xfrm>
            <a:off x="2819400" y="5886450"/>
            <a:ext cx="4191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 August 1, 2026</a:t>
            </a:r>
          </a:p>
        </p:txBody>
      </p:sp>
      <p:grpSp>
        <p:nvGrpSpPr>
          <p:cNvPr id="15" name="SMARTInkShape-Group25">
            <a:extLst>
              <a:ext uri="{FF2B5EF4-FFF2-40B4-BE49-F238E27FC236}">
                <a16:creationId xmlns:a16="http://schemas.microsoft.com/office/drawing/2014/main" id="{B0E8A637-6DC4-41DC-8100-B3C1B752684D}"/>
              </a:ext>
            </a:extLst>
          </p:cNvPr>
          <p:cNvGrpSpPr/>
          <p:nvPr/>
        </p:nvGrpSpPr>
        <p:grpSpPr>
          <a:xfrm>
            <a:off x="2834640" y="2176623"/>
            <a:ext cx="4308051" cy="1705547"/>
            <a:chOff x="2834640" y="2176623"/>
            <a:chExt cx="4308051" cy="1705547"/>
          </a:xfrm>
        </p:grpSpPr>
        <p:sp>
          <p:nvSpPr>
            <p:cNvPr id="12" name="SMARTInkShape-70">
              <a:extLst>
                <a:ext uri="{FF2B5EF4-FFF2-40B4-BE49-F238E27FC236}">
                  <a16:creationId xmlns:a16="http://schemas.microsoft.com/office/drawing/2014/main" id="{B791AC9F-18E0-4723-B1F7-6F079AA799F9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4147870" y="3090657"/>
              <a:ext cx="2244335" cy="791513"/>
            </a:xfrm>
            <a:custGeom>
              <a:avLst/>
              <a:gdLst/>
              <a:ahLst/>
              <a:cxnLst/>
              <a:rect l="0" t="0" r="0" b="0"/>
              <a:pathLst>
                <a:path w="2244335" h="791513">
                  <a:moveTo>
                    <a:pt x="2009090" y="155463"/>
                  </a:moveTo>
                  <a:lnTo>
                    <a:pt x="2009090" y="155463"/>
                  </a:lnTo>
                  <a:lnTo>
                    <a:pt x="2005044" y="151418"/>
                  </a:lnTo>
                  <a:lnTo>
                    <a:pt x="2000801" y="149432"/>
                  </a:lnTo>
                  <a:lnTo>
                    <a:pt x="1969585" y="141122"/>
                  </a:lnTo>
                  <a:lnTo>
                    <a:pt x="1936049" y="128824"/>
                  </a:lnTo>
                  <a:lnTo>
                    <a:pt x="1911716" y="119352"/>
                  </a:lnTo>
                  <a:lnTo>
                    <a:pt x="1882275" y="111756"/>
                  </a:lnTo>
                  <a:lnTo>
                    <a:pt x="1849435" y="104711"/>
                  </a:lnTo>
                  <a:lnTo>
                    <a:pt x="1815083" y="95936"/>
                  </a:lnTo>
                  <a:lnTo>
                    <a:pt x="1777802" y="86391"/>
                  </a:lnTo>
                  <a:lnTo>
                    <a:pt x="1758378" y="81475"/>
                  </a:lnTo>
                  <a:lnTo>
                    <a:pt x="1737809" y="77351"/>
                  </a:lnTo>
                  <a:lnTo>
                    <a:pt x="1716476" y="73755"/>
                  </a:lnTo>
                  <a:lnTo>
                    <a:pt x="1694634" y="70511"/>
                  </a:lnTo>
                  <a:lnTo>
                    <a:pt x="1671606" y="66655"/>
                  </a:lnTo>
                  <a:lnTo>
                    <a:pt x="1647787" y="62391"/>
                  </a:lnTo>
                  <a:lnTo>
                    <a:pt x="1623442" y="57855"/>
                  </a:lnTo>
                  <a:lnTo>
                    <a:pt x="1599592" y="53984"/>
                  </a:lnTo>
                  <a:lnTo>
                    <a:pt x="1576071" y="50557"/>
                  </a:lnTo>
                  <a:lnTo>
                    <a:pt x="1552771" y="47426"/>
                  </a:lnTo>
                  <a:lnTo>
                    <a:pt x="1528771" y="44492"/>
                  </a:lnTo>
                  <a:lnTo>
                    <a:pt x="1504304" y="41688"/>
                  </a:lnTo>
                  <a:lnTo>
                    <a:pt x="1479526" y="38973"/>
                  </a:lnTo>
                  <a:lnTo>
                    <a:pt x="1454541" y="36317"/>
                  </a:lnTo>
                  <a:lnTo>
                    <a:pt x="1429417" y="33699"/>
                  </a:lnTo>
                  <a:lnTo>
                    <a:pt x="1404202" y="31107"/>
                  </a:lnTo>
                  <a:lnTo>
                    <a:pt x="1378924" y="28532"/>
                  </a:lnTo>
                  <a:lnTo>
                    <a:pt x="1353607" y="25969"/>
                  </a:lnTo>
                  <a:lnTo>
                    <a:pt x="1328261" y="23414"/>
                  </a:lnTo>
                  <a:lnTo>
                    <a:pt x="1302897" y="21710"/>
                  </a:lnTo>
                  <a:lnTo>
                    <a:pt x="1277521" y="20575"/>
                  </a:lnTo>
                  <a:lnTo>
                    <a:pt x="1252138" y="19817"/>
                  </a:lnTo>
                  <a:lnTo>
                    <a:pt x="1225902" y="19312"/>
                  </a:lnTo>
                  <a:lnTo>
                    <a:pt x="1199098" y="18976"/>
                  </a:lnTo>
                  <a:lnTo>
                    <a:pt x="1171915" y="18751"/>
                  </a:lnTo>
                  <a:lnTo>
                    <a:pt x="1144480" y="19449"/>
                  </a:lnTo>
                  <a:lnTo>
                    <a:pt x="1116877" y="20760"/>
                  </a:lnTo>
                  <a:lnTo>
                    <a:pt x="1089161" y="22481"/>
                  </a:lnTo>
                  <a:lnTo>
                    <a:pt x="1060524" y="25322"/>
                  </a:lnTo>
                  <a:lnTo>
                    <a:pt x="1031273" y="28909"/>
                  </a:lnTo>
                  <a:lnTo>
                    <a:pt x="1001612" y="32994"/>
                  </a:lnTo>
                  <a:lnTo>
                    <a:pt x="971678" y="37410"/>
                  </a:lnTo>
                  <a:lnTo>
                    <a:pt x="941562" y="42048"/>
                  </a:lnTo>
                  <a:lnTo>
                    <a:pt x="911325" y="46833"/>
                  </a:lnTo>
                  <a:lnTo>
                    <a:pt x="881853" y="51716"/>
                  </a:lnTo>
                  <a:lnTo>
                    <a:pt x="852893" y="56665"/>
                  </a:lnTo>
                  <a:lnTo>
                    <a:pt x="824272" y="61658"/>
                  </a:lnTo>
                  <a:lnTo>
                    <a:pt x="795031" y="68373"/>
                  </a:lnTo>
                  <a:lnTo>
                    <a:pt x="765377" y="76236"/>
                  </a:lnTo>
                  <a:lnTo>
                    <a:pt x="735449" y="84865"/>
                  </a:lnTo>
                  <a:lnTo>
                    <a:pt x="706182" y="93158"/>
                  </a:lnTo>
                  <a:lnTo>
                    <a:pt x="677358" y="101226"/>
                  </a:lnTo>
                  <a:lnTo>
                    <a:pt x="648828" y="109145"/>
                  </a:lnTo>
                  <a:lnTo>
                    <a:pt x="620496" y="118658"/>
                  </a:lnTo>
                  <a:lnTo>
                    <a:pt x="592293" y="129233"/>
                  </a:lnTo>
                  <a:lnTo>
                    <a:pt x="564179" y="140516"/>
                  </a:lnTo>
                  <a:lnTo>
                    <a:pt x="536123" y="152272"/>
                  </a:lnTo>
                  <a:lnTo>
                    <a:pt x="508105" y="164342"/>
                  </a:lnTo>
                  <a:lnTo>
                    <a:pt x="480114" y="176622"/>
                  </a:lnTo>
                  <a:lnTo>
                    <a:pt x="452986" y="189889"/>
                  </a:lnTo>
                  <a:lnTo>
                    <a:pt x="426434" y="203814"/>
                  </a:lnTo>
                  <a:lnTo>
                    <a:pt x="400266" y="218177"/>
                  </a:lnTo>
                  <a:lnTo>
                    <a:pt x="375201" y="232832"/>
                  </a:lnTo>
                  <a:lnTo>
                    <a:pt x="350871" y="247683"/>
                  </a:lnTo>
                  <a:lnTo>
                    <a:pt x="327031" y="262663"/>
                  </a:lnTo>
                  <a:lnTo>
                    <a:pt x="303517" y="277730"/>
                  </a:lnTo>
                  <a:lnTo>
                    <a:pt x="280221" y="292854"/>
                  </a:lnTo>
                  <a:lnTo>
                    <a:pt x="257071" y="308017"/>
                  </a:lnTo>
                  <a:lnTo>
                    <a:pt x="234864" y="323206"/>
                  </a:lnTo>
                  <a:lnTo>
                    <a:pt x="213286" y="338412"/>
                  </a:lnTo>
                  <a:lnTo>
                    <a:pt x="192127" y="353629"/>
                  </a:lnTo>
                  <a:lnTo>
                    <a:pt x="155072" y="386341"/>
                  </a:lnTo>
                  <a:lnTo>
                    <a:pt x="121669" y="419789"/>
                  </a:lnTo>
                  <a:lnTo>
                    <a:pt x="89890" y="451588"/>
                  </a:lnTo>
                  <a:lnTo>
                    <a:pt x="63347" y="480396"/>
                  </a:lnTo>
                  <a:lnTo>
                    <a:pt x="41109" y="508158"/>
                  </a:lnTo>
                  <a:lnTo>
                    <a:pt x="22758" y="537429"/>
                  </a:lnTo>
                  <a:lnTo>
                    <a:pt x="10651" y="565115"/>
                  </a:lnTo>
                  <a:lnTo>
                    <a:pt x="3295" y="591530"/>
                  </a:lnTo>
                  <a:lnTo>
                    <a:pt x="0" y="629356"/>
                  </a:lnTo>
                  <a:lnTo>
                    <a:pt x="4857" y="662389"/>
                  </a:lnTo>
                  <a:lnTo>
                    <a:pt x="12290" y="683305"/>
                  </a:lnTo>
                  <a:lnTo>
                    <a:pt x="25755" y="699375"/>
                  </a:lnTo>
                  <a:lnTo>
                    <a:pt x="61994" y="727534"/>
                  </a:lnTo>
                  <a:lnTo>
                    <a:pt x="95756" y="741902"/>
                  </a:lnTo>
                  <a:lnTo>
                    <a:pt x="122399" y="750818"/>
                  </a:lnTo>
                  <a:lnTo>
                    <a:pt x="152021" y="759579"/>
                  </a:lnTo>
                  <a:lnTo>
                    <a:pt x="184941" y="766294"/>
                  </a:lnTo>
                  <a:lnTo>
                    <a:pt x="203711" y="769271"/>
                  </a:lnTo>
                  <a:lnTo>
                    <a:pt x="223843" y="772101"/>
                  </a:lnTo>
                  <a:lnTo>
                    <a:pt x="244886" y="774835"/>
                  </a:lnTo>
                  <a:lnTo>
                    <a:pt x="265687" y="776658"/>
                  </a:lnTo>
                  <a:lnTo>
                    <a:pt x="286328" y="777872"/>
                  </a:lnTo>
                  <a:lnTo>
                    <a:pt x="306862" y="778683"/>
                  </a:lnTo>
                  <a:lnTo>
                    <a:pt x="328172" y="780069"/>
                  </a:lnTo>
                  <a:lnTo>
                    <a:pt x="349997" y="781841"/>
                  </a:lnTo>
                  <a:lnTo>
                    <a:pt x="372168" y="783868"/>
                  </a:lnTo>
                  <a:lnTo>
                    <a:pt x="395415" y="786066"/>
                  </a:lnTo>
                  <a:lnTo>
                    <a:pt x="419380" y="788379"/>
                  </a:lnTo>
                  <a:lnTo>
                    <a:pt x="443823" y="790767"/>
                  </a:lnTo>
                  <a:lnTo>
                    <a:pt x="468586" y="791512"/>
                  </a:lnTo>
                  <a:lnTo>
                    <a:pt x="493560" y="791162"/>
                  </a:lnTo>
                  <a:lnTo>
                    <a:pt x="518677" y="790082"/>
                  </a:lnTo>
                  <a:lnTo>
                    <a:pt x="544735" y="789362"/>
                  </a:lnTo>
                  <a:lnTo>
                    <a:pt x="571420" y="788883"/>
                  </a:lnTo>
                  <a:lnTo>
                    <a:pt x="598524" y="788563"/>
                  </a:lnTo>
                  <a:lnTo>
                    <a:pt x="626752" y="788350"/>
                  </a:lnTo>
                  <a:lnTo>
                    <a:pt x="655731" y="788207"/>
                  </a:lnTo>
                  <a:lnTo>
                    <a:pt x="685211" y="788113"/>
                  </a:lnTo>
                  <a:lnTo>
                    <a:pt x="715024" y="787203"/>
                  </a:lnTo>
                  <a:lnTo>
                    <a:pt x="745059" y="785750"/>
                  </a:lnTo>
                  <a:lnTo>
                    <a:pt x="775243" y="783934"/>
                  </a:lnTo>
                  <a:lnTo>
                    <a:pt x="804679" y="781877"/>
                  </a:lnTo>
                  <a:lnTo>
                    <a:pt x="833615" y="779659"/>
                  </a:lnTo>
                  <a:lnTo>
                    <a:pt x="862221" y="777334"/>
                  </a:lnTo>
                  <a:lnTo>
                    <a:pt x="891450" y="774937"/>
                  </a:lnTo>
                  <a:lnTo>
                    <a:pt x="921097" y="772492"/>
                  </a:lnTo>
                  <a:lnTo>
                    <a:pt x="951021" y="770016"/>
                  </a:lnTo>
                  <a:lnTo>
                    <a:pt x="980284" y="767519"/>
                  </a:lnTo>
                  <a:lnTo>
                    <a:pt x="1009106" y="765007"/>
                  </a:lnTo>
                  <a:lnTo>
                    <a:pt x="1037633" y="762485"/>
                  </a:lnTo>
                  <a:lnTo>
                    <a:pt x="1066813" y="759958"/>
                  </a:lnTo>
                  <a:lnTo>
                    <a:pt x="1096425" y="757426"/>
                  </a:lnTo>
                  <a:lnTo>
                    <a:pt x="1126327" y="754892"/>
                  </a:lnTo>
                  <a:lnTo>
                    <a:pt x="1155574" y="752355"/>
                  </a:lnTo>
                  <a:lnTo>
                    <a:pt x="1184386" y="749818"/>
                  </a:lnTo>
                  <a:lnTo>
                    <a:pt x="1212908" y="747280"/>
                  </a:lnTo>
                  <a:lnTo>
                    <a:pt x="1242082" y="743894"/>
                  </a:lnTo>
                  <a:lnTo>
                    <a:pt x="1271691" y="739944"/>
                  </a:lnTo>
                  <a:lnTo>
                    <a:pt x="1301591" y="735617"/>
                  </a:lnTo>
                  <a:lnTo>
                    <a:pt x="1329991" y="730192"/>
                  </a:lnTo>
                  <a:lnTo>
                    <a:pt x="1357390" y="724036"/>
                  </a:lnTo>
                  <a:lnTo>
                    <a:pt x="1384123" y="717392"/>
                  </a:lnTo>
                  <a:lnTo>
                    <a:pt x="1411259" y="711269"/>
                  </a:lnTo>
                  <a:lnTo>
                    <a:pt x="1438662" y="705493"/>
                  </a:lnTo>
                  <a:lnTo>
                    <a:pt x="1466245" y="699950"/>
                  </a:lnTo>
                  <a:lnTo>
                    <a:pt x="1493099" y="692868"/>
                  </a:lnTo>
                  <a:lnTo>
                    <a:pt x="1519469" y="684759"/>
                  </a:lnTo>
                  <a:lnTo>
                    <a:pt x="1545517" y="675967"/>
                  </a:lnTo>
                  <a:lnTo>
                    <a:pt x="1571348" y="667566"/>
                  </a:lnTo>
                  <a:lnTo>
                    <a:pt x="1597035" y="659425"/>
                  </a:lnTo>
                  <a:lnTo>
                    <a:pt x="1622627" y="651458"/>
                  </a:lnTo>
                  <a:lnTo>
                    <a:pt x="1648154" y="641912"/>
                  </a:lnTo>
                  <a:lnTo>
                    <a:pt x="1673640" y="631316"/>
                  </a:lnTo>
                  <a:lnTo>
                    <a:pt x="1699096" y="620018"/>
                  </a:lnTo>
                  <a:lnTo>
                    <a:pt x="1723687" y="609100"/>
                  </a:lnTo>
                  <a:lnTo>
                    <a:pt x="1747702" y="598434"/>
                  </a:lnTo>
                  <a:lnTo>
                    <a:pt x="1771331" y="587937"/>
                  </a:lnTo>
                  <a:lnTo>
                    <a:pt x="1793857" y="576706"/>
                  </a:lnTo>
                  <a:lnTo>
                    <a:pt x="1815649" y="564985"/>
                  </a:lnTo>
                  <a:lnTo>
                    <a:pt x="1836949" y="552937"/>
                  </a:lnTo>
                  <a:lnTo>
                    <a:pt x="1858769" y="541519"/>
                  </a:lnTo>
                  <a:lnTo>
                    <a:pt x="1880936" y="530520"/>
                  </a:lnTo>
                  <a:lnTo>
                    <a:pt x="1903334" y="519801"/>
                  </a:lnTo>
                  <a:lnTo>
                    <a:pt x="1925040" y="508422"/>
                  </a:lnTo>
                  <a:lnTo>
                    <a:pt x="1946282" y="496602"/>
                  </a:lnTo>
                  <a:lnTo>
                    <a:pt x="1967218" y="484490"/>
                  </a:lnTo>
                  <a:lnTo>
                    <a:pt x="1987103" y="472180"/>
                  </a:lnTo>
                  <a:lnTo>
                    <a:pt x="2025000" y="447215"/>
                  </a:lnTo>
                  <a:lnTo>
                    <a:pt x="2061599" y="422008"/>
                  </a:lnTo>
                  <a:lnTo>
                    <a:pt x="2095927" y="396694"/>
                  </a:lnTo>
                  <a:lnTo>
                    <a:pt x="2125296" y="371332"/>
                  </a:lnTo>
                  <a:lnTo>
                    <a:pt x="2161585" y="333254"/>
                  </a:lnTo>
                  <a:lnTo>
                    <a:pt x="2193786" y="295160"/>
                  </a:lnTo>
                  <a:lnTo>
                    <a:pt x="2216685" y="257062"/>
                  </a:lnTo>
                  <a:lnTo>
                    <a:pt x="2234195" y="223008"/>
                  </a:lnTo>
                  <a:lnTo>
                    <a:pt x="2242017" y="191469"/>
                  </a:lnTo>
                  <a:lnTo>
                    <a:pt x="2244334" y="160675"/>
                  </a:lnTo>
                  <a:lnTo>
                    <a:pt x="2240976" y="130102"/>
                  </a:lnTo>
                  <a:lnTo>
                    <a:pt x="2232377" y="112018"/>
                  </a:lnTo>
                  <a:lnTo>
                    <a:pt x="2206160" y="79712"/>
                  </a:lnTo>
                  <a:lnTo>
                    <a:pt x="2175949" y="56536"/>
                  </a:lnTo>
                  <a:lnTo>
                    <a:pt x="2147879" y="43480"/>
                  </a:lnTo>
                  <a:lnTo>
                    <a:pt x="2113954" y="32032"/>
                  </a:lnTo>
                  <a:lnTo>
                    <a:pt x="2094240" y="26609"/>
                  </a:lnTo>
                  <a:lnTo>
                    <a:pt x="2073476" y="21300"/>
                  </a:lnTo>
                  <a:lnTo>
                    <a:pt x="2050321" y="16915"/>
                  </a:lnTo>
                  <a:lnTo>
                    <a:pt x="2025571" y="13144"/>
                  </a:lnTo>
                  <a:lnTo>
                    <a:pt x="1999756" y="9784"/>
                  </a:lnTo>
                  <a:lnTo>
                    <a:pt x="1972388" y="6696"/>
                  </a:lnTo>
                  <a:lnTo>
                    <a:pt x="1943982" y="3792"/>
                  </a:lnTo>
                  <a:lnTo>
                    <a:pt x="1914884" y="1009"/>
                  </a:lnTo>
                  <a:lnTo>
                    <a:pt x="1883633" y="0"/>
                  </a:lnTo>
                  <a:lnTo>
                    <a:pt x="1850946" y="175"/>
                  </a:lnTo>
                  <a:lnTo>
                    <a:pt x="1817300" y="1137"/>
                  </a:lnTo>
                  <a:lnTo>
                    <a:pt x="1781323" y="4319"/>
                  </a:lnTo>
                  <a:lnTo>
                    <a:pt x="1743792" y="8981"/>
                  </a:lnTo>
                  <a:lnTo>
                    <a:pt x="1705225" y="14628"/>
                  </a:lnTo>
                  <a:lnTo>
                    <a:pt x="1665967" y="21780"/>
                  </a:lnTo>
                  <a:lnTo>
                    <a:pt x="1626248" y="29934"/>
                  </a:lnTo>
                  <a:lnTo>
                    <a:pt x="1586222" y="38757"/>
                  </a:lnTo>
                  <a:lnTo>
                    <a:pt x="1548531" y="48026"/>
                  </a:lnTo>
                  <a:lnTo>
                    <a:pt x="1512397" y="57591"/>
                  </a:lnTo>
                  <a:lnTo>
                    <a:pt x="1477302" y="67355"/>
                  </a:lnTo>
                  <a:lnTo>
                    <a:pt x="1446285" y="76405"/>
                  </a:lnTo>
                  <a:lnTo>
                    <a:pt x="1417987" y="84977"/>
                  </a:lnTo>
                  <a:lnTo>
                    <a:pt x="1391500" y="93232"/>
                  </a:lnTo>
                  <a:lnTo>
                    <a:pt x="1338530" y="109743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MARTInkShape-71">
              <a:extLst>
                <a:ext uri="{FF2B5EF4-FFF2-40B4-BE49-F238E27FC236}">
                  <a16:creationId xmlns:a16="http://schemas.microsoft.com/office/drawing/2014/main" id="{3D27F7F0-D48B-49B3-99FE-6E7706F01BE5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2941320" y="2176623"/>
              <a:ext cx="4201371" cy="939512"/>
            </a:xfrm>
            <a:custGeom>
              <a:avLst/>
              <a:gdLst/>
              <a:ahLst/>
              <a:cxnLst/>
              <a:rect l="0" t="0" r="0" b="0"/>
              <a:pathLst>
                <a:path w="4201371" h="939512">
                  <a:moveTo>
                    <a:pt x="0" y="749457"/>
                  </a:moveTo>
                  <a:lnTo>
                    <a:pt x="0" y="749457"/>
                  </a:lnTo>
                  <a:lnTo>
                    <a:pt x="12167" y="750304"/>
                  </a:lnTo>
                  <a:lnTo>
                    <a:pt x="33134" y="755488"/>
                  </a:lnTo>
                  <a:lnTo>
                    <a:pt x="69575" y="760808"/>
                  </a:lnTo>
                  <a:lnTo>
                    <a:pt x="105188" y="767590"/>
                  </a:lnTo>
                  <a:lnTo>
                    <a:pt x="132263" y="772474"/>
                  </a:lnTo>
                  <a:lnTo>
                    <a:pt x="161231" y="776620"/>
                  </a:lnTo>
                  <a:lnTo>
                    <a:pt x="191038" y="778463"/>
                  </a:lnTo>
                  <a:lnTo>
                    <a:pt x="221219" y="783797"/>
                  </a:lnTo>
                  <a:lnTo>
                    <a:pt x="251566" y="790966"/>
                  </a:lnTo>
                  <a:lnTo>
                    <a:pt x="281987" y="796975"/>
                  </a:lnTo>
                  <a:lnTo>
                    <a:pt x="314699" y="800209"/>
                  </a:lnTo>
                  <a:lnTo>
                    <a:pt x="348993" y="803340"/>
                  </a:lnTo>
                  <a:lnTo>
                    <a:pt x="383990" y="810376"/>
                  </a:lnTo>
                  <a:lnTo>
                    <a:pt x="421558" y="814632"/>
                  </a:lnTo>
                  <a:lnTo>
                    <a:pt x="441059" y="815767"/>
                  </a:lnTo>
                  <a:lnTo>
                    <a:pt x="478530" y="821544"/>
                  </a:lnTo>
                  <a:lnTo>
                    <a:pt x="514940" y="828909"/>
                  </a:lnTo>
                  <a:lnTo>
                    <a:pt x="550878" y="835005"/>
                  </a:lnTo>
                  <a:lnTo>
                    <a:pt x="570452" y="837815"/>
                  </a:lnTo>
                  <a:lnTo>
                    <a:pt x="591121" y="840536"/>
                  </a:lnTo>
                  <a:lnTo>
                    <a:pt x="612521" y="843196"/>
                  </a:lnTo>
                  <a:lnTo>
                    <a:pt x="633560" y="845816"/>
                  </a:lnTo>
                  <a:lnTo>
                    <a:pt x="654361" y="848410"/>
                  </a:lnTo>
                  <a:lnTo>
                    <a:pt x="675000" y="850986"/>
                  </a:lnTo>
                  <a:lnTo>
                    <a:pt x="695534" y="853550"/>
                  </a:lnTo>
                  <a:lnTo>
                    <a:pt x="715996" y="856105"/>
                  </a:lnTo>
                  <a:lnTo>
                    <a:pt x="736411" y="858656"/>
                  </a:lnTo>
                  <a:lnTo>
                    <a:pt x="758487" y="860356"/>
                  </a:lnTo>
                  <a:lnTo>
                    <a:pt x="781671" y="861490"/>
                  </a:lnTo>
                  <a:lnTo>
                    <a:pt x="805595" y="862246"/>
                  </a:lnTo>
                  <a:lnTo>
                    <a:pt x="829163" y="863596"/>
                  </a:lnTo>
                  <a:lnTo>
                    <a:pt x="852495" y="865343"/>
                  </a:lnTo>
                  <a:lnTo>
                    <a:pt x="875671" y="867354"/>
                  </a:lnTo>
                  <a:lnTo>
                    <a:pt x="898741" y="869542"/>
                  </a:lnTo>
                  <a:lnTo>
                    <a:pt x="921740" y="871847"/>
                  </a:lnTo>
                  <a:lnTo>
                    <a:pt x="944694" y="874230"/>
                  </a:lnTo>
                  <a:lnTo>
                    <a:pt x="967616" y="876666"/>
                  </a:lnTo>
                  <a:lnTo>
                    <a:pt x="990517" y="879136"/>
                  </a:lnTo>
                  <a:lnTo>
                    <a:pt x="1013404" y="881630"/>
                  </a:lnTo>
                  <a:lnTo>
                    <a:pt x="1037130" y="884139"/>
                  </a:lnTo>
                  <a:lnTo>
                    <a:pt x="1061413" y="886658"/>
                  </a:lnTo>
                  <a:lnTo>
                    <a:pt x="1086069" y="889185"/>
                  </a:lnTo>
                  <a:lnTo>
                    <a:pt x="1110973" y="891715"/>
                  </a:lnTo>
                  <a:lnTo>
                    <a:pt x="1136041" y="894249"/>
                  </a:lnTo>
                  <a:lnTo>
                    <a:pt x="1161221" y="896785"/>
                  </a:lnTo>
                  <a:lnTo>
                    <a:pt x="1186474" y="899322"/>
                  </a:lnTo>
                  <a:lnTo>
                    <a:pt x="1211776" y="901861"/>
                  </a:lnTo>
                  <a:lnTo>
                    <a:pt x="1237111" y="904399"/>
                  </a:lnTo>
                  <a:lnTo>
                    <a:pt x="1261620" y="906938"/>
                  </a:lnTo>
                  <a:lnTo>
                    <a:pt x="1285580" y="909478"/>
                  </a:lnTo>
                  <a:lnTo>
                    <a:pt x="1309174" y="912017"/>
                  </a:lnTo>
                  <a:lnTo>
                    <a:pt x="1333369" y="914558"/>
                  </a:lnTo>
                  <a:lnTo>
                    <a:pt x="1357966" y="917097"/>
                  </a:lnTo>
                  <a:lnTo>
                    <a:pt x="1382830" y="919637"/>
                  </a:lnTo>
                  <a:lnTo>
                    <a:pt x="1407873" y="922177"/>
                  </a:lnTo>
                  <a:lnTo>
                    <a:pt x="1433036" y="924717"/>
                  </a:lnTo>
                  <a:lnTo>
                    <a:pt x="1458278" y="927257"/>
                  </a:lnTo>
                  <a:lnTo>
                    <a:pt x="1484418" y="929797"/>
                  </a:lnTo>
                  <a:lnTo>
                    <a:pt x="1511159" y="932337"/>
                  </a:lnTo>
                  <a:lnTo>
                    <a:pt x="1538300" y="934877"/>
                  </a:lnTo>
                  <a:lnTo>
                    <a:pt x="1565706" y="936570"/>
                  </a:lnTo>
                  <a:lnTo>
                    <a:pt x="1593291" y="937699"/>
                  </a:lnTo>
                  <a:lnTo>
                    <a:pt x="1620994" y="938452"/>
                  </a:lnTo>
                  <a:lnTo>
                    <a:pt x="1648776" y="938953"/>
                  </a:lnTo>
                  <a:lnTo>
                    <a:pt x="1676611" y="939288"/>
                  </a:lnTo>
                  <a:lnTo>
                    <a:pt x="1704481" y="939511"/>
                  </a:lnTo>
                  <a:lnTo>
                    <a:pt x="1733221" y="938813"/>
                  </a:lnTo>
                  <a:lnTo>
                    <a:pt x="1762540" y="937501"/>
                  </a:lnTo>
                  <a:lnTo>
                    <a:pt x="1792247" y="935780"/>
                  </a:lnTo>
                  <a:lnTo>
                    <a:pt x="1821364" y="934632"/>
                  </a:lnTo>
                  <a:lnTo>
                    <a:pt x="1850089" y="933867"/>
                  </a:lnTo>
                  <a:lnTo>
                    <a:pt x="1878553" y="933358"/>
                  </a:lnTo>
                  <a:lnTo>
                    <a:pt x="1907688" y="933017"/>
                  </a:lnTo>
                  <a:lnTo>
                    <a:pt x="1937272" y="932790"/>
                  </a:lnTo>
                  <a:lnTo>
                    <a:pt x="1967154" y="932639"/>
                  </a:lnTo>
                  <a:lnTo>
                    <a:pt x="1996390" y="932538"/>
                  </a:lnTo>
                  <a:lnTo>
                    <a:pt x="2025194" y="932471"/>
                  </a:lnTo>
                  <a:lnTo>
                    <a:pt x="2053709" y="932426"/>
                  </a:lnTo>
                  <a:lnTo>
                    <a:pt x="2082033" y="932397"/>
                  </a:lnTo>
                  <a:lnTo>
                    <a:pt x="2110229" y="932377"/>
                  </a:lnTo>
                  <a:lnTo>
                    <a:pt x="2138339" y="932363"/>
                  </a:lnTo>
                  <a:lnTo>
                    <a:pt x="2167239" y="932355"/>
                  </a:lnTo>
                  <a:lnTo>
                    <a:pt x="2196666" y="932349"/>
                  </a:lnTo>
                  <a:lnTo>
                    <a:pt x="2226445" y="932345"/>
                  </a:lnTo>
                  <a:lnTo>
                    <a:pt x="2256456" y="931495"/>
                  </a:lnTo>
                  <a:lnTo>
                    <a:pt x="2286624" y="930083"/>
                  </a:lnTo>
                  <a:lnTo>
                    <a:pt x="2316897" y="928294"/>
                  </a:lnTo>
                  <a:lnTo>
                    <a:pt x="2347237" y="927102"/>
                  </a:lnTo>
                  <a:lnTo>
                    <a:pt x="2377625" y="926307"/>
                  </a:lnTo>
                  <a:lnTo>
                    <a:pt x="2408043" y="925777"/>
                  </a:lnTo>
                  <a:lnTo>
                    <a:pt x="2437636" y="925424"/>
                  </a:lnTo>
                  <a:lnTo>
                    <a:pt x="2466677" y="925188"/>
                  </a:lnTo>
                  <a:lnTo>
                    <a:pt x="2495352" y="925031"/>
                  </a:lnTo>
                  <a:lnTo>
                    <a:pt x="2524627" y="924080"/>
                  </a:lnTo>
                  <a:lnTo>
                    <a:pt x="2554306" y="922599"/>
                  </a:lnTo>
                  <a:lnTo>
                    <a:pt x="2584251" y="920765"/>
                  </a:lnTo>
                  <a:lnTo>
                    <a:pt x="2614373" y="919542"/>
                  </a:lnTo>
                  <a:lnTo>
                    <a:pt x="2644616" y="918727"/>
                  </a:lnTo>
                  <a:lnTo>
                    <a:pt x="2674938" y="918184"/>
                  </a:lnTo>
                  <a:lnTo>
                    <a:pt x="2705312" y="916975"/>
                  </a:lnTo>
                  <a:lnTo>
                    <a:pt x="2735721" y="915323"/>
                  </a:lnTo>
                  <a:lnTo>
                    <a:pt x="2766154" y="913374"/>
                  </a:lnTo>
                  <a:lnTo>
                    <a:pt x="2795756" y="911228"/>
                  </a:lnTo>
                  <a:lnTo>
                    <a:pt x="2824804" y="908951"/>
                  </a:lnTo>
                  <a:lnTo>
                    <a:pt x="2853483" y="906586"/>
                  </a:lnTo>
                  <a:lnTo>
                    <a:pt x="2882762" y="905010"/>
                  </a:lnTo>
                  <a:lnTo>
                    <a:pt x="2912442" y="903959"/>
                  </a:lnTo>
                  <a:lnTo>
                    <a:pt x="2942387" y="903258"/>
                  </a:lnTo>
                  <a:lnTo>
                    <a:pt x="2971664" y="901098"/>
                  </a:lnTo>
                  <a:lnTo>
                    <a:pt x="3000496" y="897964"/>
                  </a:lnTo>
                  <a:lnTo>
                    <a:pt x="3029031" y="894182"/>
                  </a:lnTo>
                  <a:lnTo>
                    <a:pt x="3057368" y="890814"/>
                  </a:lnTo>
                  <a:lnTo>
                    <a:pt x="3085571" y="887721"/>
                  </a:lnTo>
                  <a:lnTo>
                    <a:pt x="3113688" y="884813"/>
                  </a:lnTo>
                  <a:lnTo>
                    <a:pt x="3142591" y="882028"/>
                  </a:lnTo>
                  <a:lnTo>
                    <a:pt x="3172020" y="879324"/>
                  </a:lnTo>
                  <a:lnTo>
                    <a:pt x="3201801" y="876675"/>
                  </a:lnTo>
                  <a:lnTo>
                    <a:pt x="3231814" y="873216"/>
                  </a:lnTo>
                  <a:lnTo>
                    <a:pt x="3261983" y="869216"/>
                  </a:lnTo>
                  <a:lnTo>
                    <a:pt x="3292255" y="864857"/>
                  </a:lnTo>
                  <a:lnTo>
                    <a:pt x="3322596" y="860257"/>
                  </a:lnTo>
                  <a:lnTo>
                    <a:pt x="3352984" y="855497"/>
                  </a:lnTo>
                  <a:lnTo>
                    <a:pt x="3383402" y="850630"/>
                  </a:lnTo>
                  <a:lnTo>
                    <a:pt x="3412996" y="845693"/>
                  </a:lnTo>
                  <a:lnTo>
                    <a:pt x="3442038" y="840707"/>
                  </a:lnTo>
                  <a:lnTo>
                    <a:pt x="3470711" y="835691"/>
                  </a:lnTo>
                  <a:lnTo>
                    <a:pt x="3499141" y="829806"/>
                  </a:lnTo>
                  <a:lnTo>
                    <a:pt x="3527407" y="823343"/>
                  </a:lnTo>
                  <a:lnTo>
                    <a:pt x="3555566" y="816494"/>
                  </a:lnTo>
                  <a:lnTo>
                    <a:pt x="3583650" y="810236"/>
                  </a:lnTo>
                  <a:lnTo>
                    <a:pt x="3611688" y="804369"/>
                  </a:lnTo>
                  <a:lnTo>
                    <a:pt x="3639691" y="798765"/>
                  </a:lnTo>
                  <a:lnTo>
                    <a:pt x="3665981" y="792489"/>
                  </a:lnTo>
                  <a:lnTo>
                    <a:pt x="3691127" y="785765"/>
                  </a:lnTo>
                  <a:lnTo>
                    <a:pt x="3715512" y="778743"/>
                  </a:lnTo>
                  <a:lnTo>
                    <a:pt x="3740234" y="771521"/>
                  </a:lnTo>
                  <a:lnTo>
                    <a:pt x="3765183" y="764166"/>
                  </a:lnTo>
                  <a:lnTo>
                    <a:pt x="3790282" y="756723"/>
                  </a:lnTo>
                  <a:lnTo>
                    <a:pt x="3814634" y="749221"/>
                  </a:lnTo>
                  <a:lnTo>
                    <a:pt x="3838490" y="741680"/>
                  </a:lnTo>
                  <a:lnTo>
                    <a:pt x="3862013" y="734113"/>
                  </a:lnTo>
                  <a:lnTo>
                    <a:pt x="3884469" y="726527"/>
                  </a:lnTo>
                  <a:lnTo>
                    <a:pt x="3906212" y="718930"/>
                  </a:lnTo>
                  <a:lnTo>
                    <a:pt x="3927482" y="711326"/>
                  </a:lnTo>
                  <a:lnTo>
                    <a:pt x="3947588" y="702870"/>
                  </a:lnTo>
                  <a:lnTo>
                    <a:pt x="3966919" y="693845"/>
                  </a:lnTo>
                  <a:lnTo>
                    <a:pt x="4003355" y="674787"/>
                  </a:lnTo>
                  <a:lnTo>
                    <a:pt x="4036482" y="655028"/>
                  </a:lnTo>
                  <a:lnTo>
                    <a:pt x="4068139" y="634957"/>
                  </a:lnTo>
                  <a:lnTo>
                    <a:pt x="4097449" y="614748"/>
                  </a:lnTo>
                  <a:lnTo>
                    <a:pt x="4132142" y="583484"/>
                  </a:lnTo>
                  <a:lnTo>
                    <a:pt x="4158885" y="547786"/>
                  </a:lnTo>
                  <a:lnTo>
                    <a:pt x="4181203" y="510397"/>
                  </a:lnTo>
                  <a:lnTo>
                    <a:pt x="4190314" y="485164"/>
                  </a:lnTo>
                  <a:lnTo>
                    <a:pt x="4197187" y="457580"/>
                  </a:lnTo>
                  <a:lnTo>
                    <a:pt x="4201370" y="429234"/>
                  </a:lnTo>
                  <a:lnTo>
                    <a:pt x="4200407" y="402525"/>
                  </a:lnTo>
                  <a:lnTo>
                    <a:pt x="4197156" y="376543"/>
                  </a:lnTo>
                  <a:lnTo>
                    <a:pt x="4191195" y="350037"/>
                  </a:lnTo>
                  <a:lnTo>
                    <a:pt x="4180081" y="321324"/>
                  </a:lnTo>
                  <a:lnTo>
                    <a:pt x="4166673" y="291629"/>
                  </a:lnTo>
                  <a:lnTo>
                    <a:pt x="4150555" y="262344"/>
                  </a:lnTo>
                  <a:lnTo>
                    <a:pt x="4129280" y="235218"/>
                  </a:lnTo>
                  <a:lnTo>
                    <a:pt x="4103455" y="206793"/>
                  </a:lnTo>
                  <a:lnTo>
                    <a:pt x="4074198" y="178920"/>
                  </a:lnTo>
                  <a:lnTo>
                    <a:pt x="4041439" y="155242"/>
                  </a:lnTo>
                  <a:lnTo>
                    <a:pt x="4007125" y="131173"/>
                  </a:lnTo>
                  <a:lnTo>
                    <a:pt x="3969578" y="107210"/>
                  </a:lnTo>
                  <a:lnTo>
                    <a:pt x="3947711" y="96079"/>
                  </a:lnTo>
                  <a:lnTo>
                    <a:pt x="3924668" y="85272"/>
                  </a:lnTo>
                  <a:lnTo>
                    <a:pt x="3900838" y="74680"/>
                  </a:lnTo>
                  <a:lnTo>
                    <a:pt x="3876486" y="64232"/>
                  </a:lnTo>
                  <a:lnTo>
                    <a:pt x="3851784" y="53881"/>
                  </a:lnTo>
                  <a:lnTo>
                    <a:pt x="3824310" y="44439"/>
                  </a:lnTo>
                  <a:lnTo>
                    <a:pt x="3794986" y="35606"/>
                  </a:lnTo>
                  <a:lnTo>
                    <a:pt x="3764431" y="27176"/>
                  </a:lnTo>
                  <a:lnTo>
                    <a:pt x="3733054" y="20710"/>
                  </a:lnTo>
                  <a:lnTo>
                    <a:pt x="3701130" y="15552"/>
                  </a:lnTo>
                  <a:lnTo>
                    <a:pt x="3668840" y="11267"/>
                  </a:lnTo>
                  <a:lnTo>
                    <a:pt x="3635461" y="7564"/>
                  </a:lnTo>
                  <a:lnTo>
                    <a:pt x="3601354" y="4248"/>
                  </a:lnTo>
                  <a:lnTo>
                    <a:pt x="3566763" y="1191"/>
                  </a:lnTo>
                  <a:lnTo>
                    <a:pt x="3530155" y="0"/>
                  </a:lnTo>
                  <a:lnTo>
                    <a:pt x="3492203" y="52"/>
                  </a:lnTo>
                  <a:lnTo>
                    <a:pt x="3453355" y="934"/>
                  </a:lnTo>
                  <a:lnTo>
                    <a:pt x="3413063" y="3215"/>
                  </a:lnTo>
                  <a:lnTo>
                    <a:pt x="3371809" y="6429"/>
                  </a:lnTo>
                  <a:lnTo>
                    <a:pt x="3329912" y="10265"/>
                  </a:lnTo>
                  <a:lnTo>
                    <a:pt x="3290975" y="15362"/>
                  </a:lnTo>
                  <a:lnTo>
                    <a:pt x="3254010" y="21301"/>
                  </a:lnTo>
                  <a:lnTo>
                    <a:pt x="3218360" y="27800"/>
                  </a:lnTo>
                  <a:lnTo>
                    <a:pt x="3186974" y="33825"/>
                  </a:lnTo>
                  <a:lnTo>
                    <a:pt x="3158430" y="39536"/>
                  </a:lnTo>
                  <a:lnTo>
                    <a:pt x="3131779" y="45036"/>
                  </a:lnTo>
                  <a:lnTo>
                    <a:pt x="3078480" y="56037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MARTInkShape-72">
              <a:extLst>
                <a:ext uri="{FF2B5EF4-FFF2-40B4-BE49-F238E27FC236}">
                  <a16:creationId xmlns:a16="http://schemas.microsoft.com/office/drawing/2014/main" id="{203D4DEC-251F-4C5D-944C-DC392F69EEC2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2834640" y="2271076"/>
              <a:ext cx="3863341" cy="449265"/>
            </a:xfrm>
            <a:custGeom>
              <a:avLst/>
              <a:gdLst/>
              <a:ahLst/>
              <a:cxnLst/>
              <a:rect l="0" t="0" r="0" b="0"/>
              <a:pathLst>
                <a:path w="3863341" h="449265">
                  <a:moveTo>
                    <a:pt x="3863340" y="91124"/>
                  </a:moveTo>
                  <a:lnTo>
                    <a:pt x="3863340" y="91124"/>
                  </a:lnTo>
                  <a:lnTo>
                    <a:pt x="3855562" y="90277"/>
                  </a:lnTo>
                  <a:lnTo>
                    <a:pt x="3820171" y="84563"/>
                  </a:lnTo>
                  <a:lnTo>
                    <a:pt x="3783380" y="79773"/>
                  </a:lnTo>
                  <a:lnTo>
                    <a:pt x="3750474" y="75355"/>
                  </a:lnTo>
                  <a:lnTo>
                    <a:pt x="3713271" y="70569"/>
                  </a:lnTo>
                  <a:lnTo>
                    <a:pt x="3693868" y="68107"/>
                  </a:lnTo>
                  <a:lnTo>
                    <a:pt x="3674158" y="65619"/>
                  </a:lnTo>
                  <a:lnTo>
                    <a:pt x="3653399" y="63961"/>
                  </a:lnTo>
                  <a:lnTo>
                    <a:pt x="3631940" y="62855"/>
                  </a:lnTo>
                  <a:lnTo>
                    <a:pt x="3610013" y="62118"/>
                  </a:lnTo>
                  <a:lnTo>
                    <a:pt x="3586929" y="61627"/>
                  </a:lnTo>
                  <a:lnTo>
                    <a:pt x="3563072" y="61299"/>
                  </a:lnTo>
                  <a:lnTo>
                    <a:pt x="3538701" y="61080"/>
                  </a:lnTo>
                  <a:lnTo>
                    <a:pt x="3514834" y="60088"/>
                  </a:lnTo>
                  <a:lnTo>
                    <a:pt x="3491303" y="58580"/>
                  </a:lnTo>
                  <a:lnTo>
                    <a:pt x="3467995" y="56728"/>
                  </a:lnTo>
                  <a:lnTo>
                    <a:pt x="3443990" y="54647"/>
                  </a:lnTo>
                  <a:lnTo>
                    <a:pt x="3419521" y="52413"/>
                  </a:lnTo>
                  <a:lnTo>
                    <a:pt x="3394740" y="50076"/>
                  </a:lnTo>
                  <a:lnTo>
                    <a:pt x="3369754" y="48519"/>
                  </a:lnTo>
                  <a:lnTo>
                    <a:pt x="3344629" y="47481"/>
                  </a:lnTo>
                  <a:lnTo>
                    <a:pt x="3319413" y="46788"/>
                  </a:lnTo>
                  <a:lnTo>
                    <a:pt x="3294135" y="45480"/>
                  </a:lnTo>
                  <a:lnTo>
                    <a:pt x="3268817" y="43762"/>
                  </a:lnTo>
                  <a:lnTo>
                    <a:pt x="3243472" y="41769"/>
                  </a:lnTo>
                  <a:lnTo>
                    <a:pt x="3218108" y="40441"/>
                  </a:lnTo>
                  <a:lnTo>
                    <a:pt x="3192732" y="39555"/>
                  </a:lnTo>
                  <a:lnTo>
                    <a:pt x="3167348" y="38965"/>
                  </a:lnTo>
                  <a:lnTo>
                    <a:pt x="3141112" y="37724"/>
                  </a:lnTo>
                  <a:lnTo>
                    <a:pt x="3114308" y="36051"/>
                  </a:lnTo>
                  <a:lnTo>
                    <a:pt x="3087125" y="34089"/>
                  </a:lnTo>
                  <a:lnTo>
                    <a:pt x="3060537" y="31934"/>
                  </a:lnTo>
                  <a:lnTo>
                    <a:pt x="3034345" y="29650"/>
                  </a:lnTo>
                  <a:lnTo>
                    <a:pt x="3008416" y="27282"/>
                  </a:lnTo>
                  <a:lnTo>
                    <a:pt x="2981818" y="25702"/>
                  </a:lnTo>
                  <a:lnTo>
                    <a:pt x="2954772" y="24650"/>
                  </a:lnTo>
                  <a:lnTo>
                    <a:pt x="2927428" y="23948"/>
                  </a:lnTo>
                  <a:lnTo>
                    <a:pt x="2899038" y="22633"/>
                  </a:lnTo>
                  <a:lnTo>
                    <a:pt x="2869952" y="20910"/>
                  </a:lnTo>
                  <a:lnTo>
                    <a:pt x="2840401" y="18915"/>
                  </a:lnTo>
                  <a:lnTo>
                    <a:pt x="2811387" y="17584"/>
                  </a:lnTo>
                  <a:lnTo>
                    <a:pt x="2782732" y="16698"/>
                  </a:lnTo>
                  <a:lnTo>
                    <a:pt x="2754315" y="16106"/>
                  </a:lnTo>
                  <a:lnTo>
                    <a:pt x="2725210" y="15712"/>
                  </a:lnTo>
                  <a:lnTo>
                    <a:pt x="2695647" y="15450"/>
                  </a:lnTo>
                  <a:lnTo>
                    <a:pt x="2665777" y="15274"/>
                  </a:lnTo>
                  <a:lnTo>
                    <a:pt x="2636552" y="14311"/>
                  </a:lnTo>
                  <a:lnTo>
                    <a:pt x="2607755" y="12822"/>
                  </a:lnTo>
                  <a:lnTo>
                    <a:pt x="2579243" y="10983"/>
                  </a:lnTo>
                  <a:lnTo>
                    <a:pt x="2550075" y="9757"/>
                  </a:lnTo>
                  <a:lnTo>
                    <a:pt x="2520470" y="8939"/>
                  </a:lnTo>
                  <a:lnTo>
                    <a:pt x="2490573" y="8394"/>
                  </a:lnTo>
                  <a:lnTo>
                    <a:pt x="2461329" y="8031"/>
                  </a:lnTo>
                  <a:lnTo>
                    <a:pt x="2432519" y="7789"/>
                  </a:lnTo>
                  <a:lnTo>
                    <a:pt x="2404000" y="7627"/>
                  </a:lnTo>
                  <a:lnTo>
                    <a:pt x="2374827" y="7519"/>
                  </a:lnTo>
                  <a:lnTo>
                    <a:pt x="2345217" y="7448"/>
                  </a:lnTo>
                  <a:lnTo>
                    <a:pt x="2315319" y="7400"/>
                  </a:lnTo>
                  <a:lnTo>
                    <a:pt x="2286072" y="6521"/>
                  </a:lnTo>
                  <a:lnTo>
                    <a:pt x="2257262" y="5089"/>
                  </a:lnTo>
                  <a:lnTo>
                    <a:pt x="2228740" y="3287"/>
                  </a:lnTo>
                  <a:lnTo>
                    <a:pt x="2200414" y="2086"/>
                  </a:lnTo>
                  <a:lnTo>
                    <a:pt x="2172216" y="1285"/>
                  </a:lnTo>
                  <a:lnTo>
                    <a:pt x="2144104" y="752"/>
                  </a:lnTo>
                  <a:lnTo>
                    <a:pt x="2115202" y="396"/>
                  </a:lnTo>
                  <a:lnTo>
                    <a:pt x="2085775" y="158"/>
                  </a:lnTo>
                  <a:lnTo>
                    <a:pt x="2055997" y="0"/>
                  </a:lnTo>
                  <a:lnTo>
                    <a:pt x="2027678" y="742"/>
                  </a:lnTo>
                  <a:lnTo>
                    <a:pt x="2000332" y="2082"/>
                  </a:lnTo>
                  <a:lnTo>
                    <a:pt x="1973634" y="3823"/>
                  </a:lnTo>
                  <a:lnTo>
                    <a:pt x="1946523" y="4984"/>
                  </a:lnTo>
                  <a:lnTo>
                    <a:pt x="1919136" y="5757"/>
                  </a:lnTo>
                  <a:lnTo>
                    <a:pt x="1891563" y="6273"/>
                  </a:lnTo>
                  <a:lnTo>
                    <a:pt x="1863869" y="6617"/>
                  </a:lnTo>
                  <a:lnTo>
                    <a:pt x="1836092" y="6846"/>
                  </a:lnTo>
                  <a:lnTo>
                    <a:pt x="1808261" y="6998"/>
                  </a:lnTo>
                  <a:lnTo>
                    <a:pt x="1780395" y="8794"/>
                  </a:lnTo>
                  <a:lnTo>
                    <a:pt x="1752503" y="11684"/>
                  </a:lnTo>
                  <a:lnTo>
                    <a:pt x="1724595" y="15304"/>
                  </a:lnTo>
                  <a:lnTo>
                    <a:pt x="1696676" y="17717"/>
                  </a:lnTo>
                  <a:lnTo>
                    <a:pt x="1668751" y="19326"/>
                  </a:lnTo>
                  <a:lnTo>
                    <a:pt x="1640821" y="20399"/>
                  </a:lnTo>
                  <a:lnTo>
                    <a:pt x="1612887" y="21961"/>
                  </a:lnTo>
                  <a:lnTo>
                    <a:pt x="1584951" y="23848"/>
                  </a:lnTo>
                  <a:lnTo>
                    <a:pt x="1557014" y="25954"/>
                  </a:lnTo>
                  <a:lnTo>
                    <a:pt x="1529923" y="27357"/>
                  </a:lnTo>
                  <a:lnTo>
                    <a:pt x="1503395" y="28293"/>
                  </a:lnTo>
                  <a:lnTo>
                    <a:pt x="1477244" y="28917"/>
                  </a:lnTo>
                  <a:lnTo>
                    <a:pt x="1451343" y="29332"/>
                  </a:lnTo>
                  <a:lnTo>
                    <a:pt x="1425608" y="29610"/>
                  </a:lnTo>
                  <a:lnTo>
                    <a:pt x="1399985" y="29794"/>
                  </a:lnTo>
                  <a:lnTo>
                    <a:pt x="1374437" y="29918"/>
                  </a:lnTo>
                  <a:lnTo>
                    <a:pt x="1348938" y="30000"/>
                  </a:lnTo>
                  <a:lnTo>
                    <a:pt x="1323472" y="30054"/>
                  </a:lnTo>
                  <a:lnTo>
                    <a:pt x="1298028" y="30091"/>
                  </a:lnTo>
                  <a:lnTo>
                    <a:pt x="1272598" y="30115"/>
                  </a:lnTo>
                  <a:lnTo>
                    <a:pt x="1247179" y="30132"/>
                  </a:lnTo>
                  <a:lnTo>
                    <a:pt x="1222613" y="30142"/>
                  </a:lnTo>
                  <a:lnTo>
                    <a:pt x="1198615" y="30149"/>
                  </a:lnTo>
                  <a:lnTo>
                    <a:pt x="1174997" y="30155"/>
                  </a:lnTo>
                  <a:lnTo>
                    <a:pt x="1151631" y="30157"/>
                  </a:lnTo>
                  <a:lnTo>
                    <a:pt x="1128434" y="30160"/>
                  </a:lnTo>
                  <a:lnTo>
                    <a:pt x="1105350" y="30161"/>
                  </a:lnTo>
                  <a:lnTo>
                    <a:pt x="1082340" y="30162"/>
                  </a:lnTo>
                  <a:lnTo>
                    <a:pt x="1059380" y="30163"/>
                  </a:lnTo>
                  <a:lnTo>
                    <a:pt x="1036454" y="30163"/>
                  </a:lnTo>
                  <a:lnTo>
                    <a:pt x="1014396" y="30163"/>
                  </a:lnTo>
                  <a:lnTo>
                    <a:pt x="992917" y="30163"/>
                  </a:lnTo>
                  <a:lnTo>
                    <a:pt x="971825" y="30164"/>
                  </a:lnTo>
                  <a:lnTo>
                    <a:pt x="950990" y="31011"/>
                  </a:lnTo>
                  <a:lnTo>
                    <a:pt x="930326" y="32422"/>
                  </a:lnTo>
                  <a:lnTo>
                    <a:pt x="909778" y="34209"/>
                  </a:lnTo>
                  <a:lnTo>
                    <a:pt x="889305" y="35401"/>
                  </a:lnTo>
                  <a:lnTo>
                    <a:pt x="868883" y="36195"/>
                  </a:lnTo>
                  <a:lnTo>
                    <a:pt x="848496" y="36725"/>
                  </a:lnTo>
                  <a:lnTo>
                    <a:pt x="828130" y="37924"/>
                  </a:lnTo>
                  <a:lnTo>
                    <a:pt x="807780" y="39571"/>
                  </a:lnTo>
                  <a:lnTo>
                    <a:pt x="787440" y="41515"/>
                  </a:lnTo>
                  <a:lnTo>
                    <a:pt x="767107" y="43658"/>
                  </a:lnTo>
                  <a:lnTo>
                    <a:pt x="746778" y="45933"/>
                  </a:lnTo>
                  <a:lnTo>
                    <a:pt x="726452" y="48297"/>
                  </a:lnTo>
                  <a:lnTo>
                    <a:pt x="706974" y="50719"/>
                  </a:lnTo>
                  <a:lnTo>
                    <a:pt x="669529" y="55669"/>
                  </a:lnTo>
                  <a:lnTo>
                    <a:pt x="650399" y="58174"/>
                  </a:lnTo>
                  <a:lnTo>
                    <a:pt x="630873" y="60690"/>
                  </a:lnTo>
                  <a:lnTo>
                    <a:pt x="611082" y="63215"/>
                  </a:lnTo>
                  <a:lnTo>
                    <a:pt x="573288" y="68278"/>
                  </a:lnTo>
                  <a:lnTo>
                    <a:pt x="536735" y="74197"/>
                  </a:lnTo>
                  <a:lnTo>
                    <a:pt x="500733" y="82472"/>
                  </a:lnTo>
                  <a:lnTo>
                    <a:pt x="464977" y="91795"/>
                  </a:lnTo>
                  <a:lnTo>
                    <a:pt x="429330" y="101582"/>
                  </a:lnTo>
                  <a:lnTo>
                    <a:pt x="393731" y="111576"/>
                  </a:lnTo>
                  <a:lnTo>
                    <a:pt x="362669" y="123920"/>
                  </a:lnTo>
                  <a:lnTo>
                    <a:pt x="333907" y="137874"/>
                  </a:lnTo>
                  <a:lnTo>
                    <a:pt x="304189" y="152541"/>
                  </a:lnTo>
                  <a:lnTo>
                    <a:pt x="276307" y="165269"/>
                  </a:lnTo>
                  <a:lnTo>
                    <a:pt x="249803" y="177417"/>
                  </a:lnTo>
                  <a:lnTo>
                    <a:pt x="223912" y="191283"/>
                  </a:lnTo>
                  <a:lnTo>
                    <a:pt x="198294" y="205912"/>
                  </a:lnTo>
                  <a:lnTo>
                    <a:pt x="162329" y="228429"/>
                  </a:lnTo>
                  <a:lnTo>
                    <a:pt x="130224" y="253445"/>
                  </a:lnTo>
                  <a:lnTo>
                    <a:pt x="93081" y="288193"/>
                  </a:lnTo>
                  <a:lnTo>
                    <a:pt x="62131" y="325600"/>
                  </a:lnTo>
                  <a:lnTo>
                    <a:pt x="38833" y="363344"/>
                  </a:lnTo>
                  <a:lnTo>
                    <a:pt x="25335" y="389939"/>
                  </a:lnTo>
                  <a:lnTo>
                    <a:pt x="13716" y="419269"/>
                  </a:lnTo>
                  <a:lnTo>
                    <a:pt x="0" y="449264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SMARTInkShape-73">
            <a:extLst>
              <a:ext uri="{FF2B5EF4-FFF2-40B4-BE49-F238E27FC236}">
                <a16:creationId xmlns:a16="http://schemas.microsoft.com/office/drawing/2014/main" id="{0A640E46-82B0-47F3-A07F-057741E0267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560157" y="5654213"/>
            <a:ext cx="2845763" cy="1081703"/>
          </a:xfrm>
          <a:custGeom>
            <a:avLst/>
            <a:gdLst/>
            <a:ahLst/>
            <a:cxnLst/>
            <a:rect l="0" t="0" r="0" b="0"/>
            <a:pathLst>
              <a:path w="2845763" h="1081703">
                <a:moveTo>
                  <a:pt x="1248063" y="98887"/>
                </a:moveTo>
                <a:lnTo>
                  <a:pt x="1248063" y="98887"/>
                </a:lnTo>
                <a:lnTo>
                  <a:pt x="1228982" y="98041"/>
                </a:lnTo>
                <a:lnTo>
                  <a:pt x="1205191" y="92856"/>
                </a:lnTo>
                <a:lnTo>
                  <a:pt x="1168381" y="91582"/>
                </a:lnTo>
                <a:lnTo>
                  <a:pt x="1134518" y="87314"/>
                </a:lnTo>
                <a:lnTo>
                  <a:pt x="1101720" y="88779"/>
                </a:lnTo>
                <a:lnTo>
                  <a:pt x="1076341" y="90161"/>
                </a:lnTo>
                <a:lnTo>
                  <a:pt x="1048129" y="90775"/>
                </a:lnTo>
                <a:lnTo>
                  <a:pt x="1018657" y="91049"/>
                </a:lnTo>
                <a:lnTo>
                  <a:pt x="988625" y="93428"/>
                </a:lnTo>
                <a:lnTo>
                  <a:pt x="957497" y="97307"/>
                </a:lnTo>
                <a:lnTo>
                  <a:pt x="923907" y="101854"/>
                </a:lnTo>
                <a:lnTo>
                  <a:pt x="889223" y="106697"/>
                </a:lnTo>
                <a:lnTo>
                  <a:pt x="854051" y="112518"/>
                </a:lnTo>
                <a:lnTo>
                  <a:pt x="818664" y="120750"/>
                </a:lnTo>
                <a:lnTo>
                  <a:pt x="780923" y="130053"/>
                </a:lnTo>
                <a:lnTo>
                  <a:pt x="761377" y="134905"/>
                </a:lnTo>
                <a:lnTo>
                  <a:pt x="741572" y="139832"/>
                </a:lnTo>
                <a:lnTo>
                  <a:pt x="721596" y="144810"/>
                </a:lnTo>
                <a:lnTo>
                  <a:pt x="701504" y="149822"/>
                </a:lnTo>
                <a:lnTo>
                  <a:pt x="681337" y="155704"/>
                </a:lnTo>
                <a:lnTo>
                  <a:pt x="661119" y="162165"/>
                </a:lnTo>
                <a:lnTo>
                  <a:pt x="640868" y="169013"/>
                </a:lnTo>
                <a:lnTo>
                  <a:pt x="620592" y="176118"/>
                </a:lnTo>
                <a:lnTo>
                  <a:pt x="600303" y="183394"/>
                </a:lnTo>
                <a:lnTo>
                  <a:pt x="580003" y="190785"/>
                </a:lnTo>
                <a:lnTo>
                  <a:pt x="559696" y="198253"/>
                </a:lnTo>
                <a:lnTo>
                  <a:pt x="539385" y="205770"/>
                </a:lnTo>
                <a:lnTo>
                  <a:pt x="519071" y="213323"/>
                </a:lnTo>
                <a:lnTo>
                  <a:pt x="498755" y="222591"/>
                </a:lnTo>
                <a:lnTo>
                  <a:pt x="478438" y="233003"/>
                </a:lnTo>
                <a:lnTo>
                  <a:pt x="458119" y="244177"/>
                </a:lnTo>
                <a:lnTo>
                  <a:pt x="437801" y="255860"/>
                </a:lnTo>
                <a:lnTo>
                  <a:pt x="417481" y="267882"/>
                </a:lnTo>
                <a:lnTo>
                  <a:pt x="397162" y="280131"/>
                </a:lnTo>
                <a:lnTo>
                  <a:pt x="377689" y="292530"/>
                </a:lnTo>
                <a:lnTo>
                  <a:pt x="340248" y="317595"/>
                </a:lnTo>
                <a:lnTo>
                  <a:pt x="321120" y="331053"/>
                </a:lnTo>
                <a:lnTo>
                  <a:pt x="301594" y="345103"/>
                </a:lnTo>
                <a:lnTo>
                  <a:pt x="263530" y="374264"/>
                </a:lnTo>
                <a:lnTo>
                  <a:pt x="229680" y="404157"/>
                </a:lnTo>
                <a:lnTo>
                  <a:pt x="197702" y="436633"/>
                </a:lnTo>
                <a:lnTo>
                  <a:pt x="166556" y="470824"/>
                </a:lnTo>
                <a:lnTo>
                  <a:pt x="135780" y="505774"/>
                </a:lnTo>
                <a:lnTo>
                  <a:pt x="107426" y="541063"/>
                </a:lnTo>
                <a:lnTo>
                  <a:pt x="81560" y="576503"/>
                </a:lnTo>
                <a:lnTo>
                  <a:pt x="58775" y="612010"/>
                </a:lnTo>
                <a:lnTo>
                  <a:pt x="39618" y="649804"/>
                </a:lnTo>
                <a:lnTo>
                  <a:pt x="30952" y="669365"/>
                </a:lnTo>
                <a:lnTo>
                  <a:pt x="16810" y="706904"/>
                </a:lnTo>
                <a:lnTo>
                  <a:pt x="6573" y="742497"/>
                </a:lnTo>
                <a:lnTo>
                  <a:pt x="2023" y="775249"/>
                </a:lnTo>
                <a:lnTo>
                  <a:pt x="0" y="806740"/>
                </a:lnTo>
                <a:lnTo>
                  <a:pt x="795" y="837669"/>
                </a:lnTo>
                <a:lnTo>
                  <a:pt x="6793" y="868348"/>
                </a:lnTo>
                <a:lnTo>
                  <a:pt x="23735" y="906090"/>
                </a:lnTo>
                <a:lnTo>
                  <a:pt x="48886" y="942766"/>
                </a:lnTo>
                <a:lnTo>
                  <a:pt x="81833" y="972354"/>
                </a:lnTo>
                <a:lnTo>
                  <a:pt x="108285" y="989168"/>
                </a:lnTo>
                <a:lnTo>
                  <a:pt x="136975" y="1005107"/>
                </a:lnTo>
                <a:lnTo>
                  <a:pt x="166659" y="1020658"/>
                </a:lnTo>
                <a:lnTo>
                  <a:pt x="201301" y="1033779"/>
                </a:lnTo>
                <a:lnTo>
                  <a:pt x="238429" y="1044408"/>
                </a:lnTo>
                <a:lnTo>
                  <a:pt x="274686" y="1051954"/>
                </a:lnTo>
                <a:lnTo>
                  <a:pt x="294345" y="1055998"/>
                </a:lnTo>
                <a:lnTo>
                  <a:pt x="315071" y="1060387"/>
                </a:lnTo>
                <a:lnTo>
                  <a:pt x="336508" y="1065008"/>
                </a:lnTo>
                <a:lnTo>
                  <a:pt x="358420" y="1068934"/>
                </a:lnTo>
                <a:lnTo>
                  <a:pt x="380647" y="1072399"/>
                </a:lnTo>
                <a:lnTo>
                  <a:pt x="403086" y="1075554"/>
                </a:lnTo>
                <a:lnTo>
                  <a:pt x="426512" y="1077659"/>
                </a:lnTo>
                <a:lnTo>
                  <a:pt x="450595" y="1079061"/>
                </a:lnTo>
                <a:lnTo>
                  <a:pt x="475118" y="1079997"/>
                </a:lnTo>
                <a:lnTo>
                  <a:pt x="499933" y="1080621"/>
                </a:lnTo>
                <a:lnTo>
                  <a:pt x="524943" y="1081036"/>
                </a:lnTo>
                <a:lnTo>
                  <a:pt x="550083" y="1081313"/>
                </a:lnTo>
                <a:lnTo>
                  <a:pt x="575310" y="1081498"/>
                </a:lnTo>
                <a:lnTo>
                  <a:pt x="600594" y="1081622"/>
                </a:lnTo>
                <a:lnTo>
                  <a:pt x="625917" y="1081702"/>
                </a:lnTo>
                <a:lnTo>
                  <a:pt x="652112" y="1080911"/>
                </a:lnTo>
                <a:lnTo>
                  <a:pt x="678889" y="1079536"/>
                </a:lnTo>
                <a:lnTo>
                  <a:pt x="706054" y="1077773"/>
                </a:lnTo>
                <a:lnTo>
                  <a:pt x="733477" y="1075751"/>
                </a:lnTo>
                <a:lnTo>
                  <a:pt x="761073" y="1073557"/>
                </a:lnTo>
                <a:lnTo>
                  <a:pt x="788783" y="1071246"/>
                </a:lnTo>
                <a:lnTo>
                  <a:pt x="816570" y="1068860"/>
                </a:lnTo>
                <a:lnTo>
                  <a:pt x="844407" y="1066423"/>
                </a:lnTo>
                <a:lnTo>
                  <a:pt x="872279" y="1063950"/>
                </a:lnTo>
                <a:lnTo>
                  <a:pt x="901020" y="1062303"/>
                </a:lnTo>
                <a:lnTo>
                  <a:pt x="930341" y="1061204"/>
                </a:lnTo>
                <a:lnTo>
                  <a:pt x="960049" y="1060471"/>
                </a:lnTo>
                <a:lnTo>
                  <a:pt x="989167" y="1059136"/>
                </a:lnTo>
                <a:lnTo>
                  <a:pt x="1017892" y="1057400"/>
                </a:lnTo>
                <a:lnTo>
                  <a:pt x="1046356" y="1055395"/>
                </a:lnTo>
                <a:lnTo>
                  <a:pt x="1074645" y="1053212"/>
                </a:lnTo>
                <a:lnTo>
                  <a:pt x="1102817" y="1050911"/>
                </a:lnTo>
                <a:lnTo>
                  <a:pt x="1130913" y="1048530"/>
                </a:lnTo>
                <a:lnTo>
                  <a:pt x="1159803" y="1046095"/>
                </a:lnTo>
                <a:lnTo>
                  <a:pt x="1189222" y="1043625"/>
                </a:lnTo>
                <a:lnTo>
                  <a:pt x="1218996" y="1041133"/>
                </a:lnTo>
                <a:lnTo>
                  <a:pt x="1249005" y="1037778"/>
                </a:lnTo>
                <a:lnTo>
                  <a:pt x="1279171" y="1033848"/>
                </a:lnTo>
                <a:lnTo>
                  <a:pt x="1309442" y="1029533"/>
                </a:lnTo>
                <a:lnTo>
                  <a:pt x="1339782" y="1025813"/>
                </a:lnTo>
                <a:lnTo>
                  <a:pt x="1370169" y="1022483"/>
                </a:lnTo>
                <a:lnTo>
                  <a:pt x="1400587" y="1019418"/>
                </a:lnTo>
                <a:lnTo>
                  <a:pt x="1431026" y="1014835"/>
                </a:lnTo>
                <a:lnTo>
                  <a:pt x="1461478" y="1009239"/>
                </a:lnTo>
                <a:lnTo>
                  <a:pt x="1491939" y="1002967"/>
                </a:lnTo>
                <a:lnTo>
                  <a:pt x="1522407" y="996248"/>
                </a:lnTo>
                <a:lnTo>
                  <a:pt x="1552879" y="989227"/>
                </a:lnTo>
                <a:lnTo>
                  <a:pt x="1583354" y="982008"/>
                </a:lnTo>
                <a:lnTo>
                  <a:pt x="1613831" y="973807"/>
                </a:lnTo>
                <a:lnTo>
                  <a:pt x="1644308" y="964954"/>
                </a:lnTo>
                <a:lnTo>
                  <a:pt x="1674787" y="955665"/>
                </a:lnTo>
                <a:lnTo>
                  <a:pt x="1705265" y="946932"/>
                </a:lnTo>
                <a:lnTo>
                  <a:pt x="1735745" y="938571"/>
                </a:lnTo>
                <a:lnTo>
                  <a:pt x="1766224" y="930456"/>
                </a:lnTo>
                <a:lnTo>
                  <a:pt x="1796704" y="921659"/>
                </a:lnTo>
                <a:lnTo>
                  <a:pt x="1827184" y="912409"/>
                </a:lnTo>
                <a:lnTo>
                  <a:pt x="1857663" y="902855"/>
                </a:lnTo>
                <a:lnTo>
                  <a:pt x="1887297" y="892252"/>
                </a:lnTo>
                <a:lnTo>
                  <a:pt x="1916366" y="880950"/>
                </a:lnTo>
                <a:lnTo>
                  <a:pt x="1945059" y="869183"/>
                </a:lnTo>
                <a:lnTo>
                  <a:pt x="1974347" y="857104"/>
                </a:lnTo>
                <a:lnTo>
                  <a:pt x="2004032" y="844819"/>
                </a:lnTo>
                <a:lnTo>
                  <a:pt x="2033982" y="832395"/>
                </a:lnTo>
                <a:lnTo>
                  <a:pt x="2063263" y="819879"/>
                </a:lnTo>
                <a:lnTo>
                  <a:pt x="2092096" y="807301"/>
                </a:lnTo>
                <a:lnTo>
                  <a:pt x="2120632" y="794683"/>
                </a:lnTo>
                <a:lnTo>
                  <a:pt x="2148969" y="781191"/>
                </a:lnTo>
                <a:lnTo>
                  <a:pt x="2177173" y="767116"/>
                </a:lnTo>
                <a:lnTo>
                  <a:pt x="2205290" y="752653"/>
                </a:lnTo>
                <a:lnTo>
                  <a:pt x="2232501" y="737931"/>
                </a:lnTo>
                <a:lnTo>
                  <a:pt x="2259108" y="723036"/>
                </a:lnTo>
                <a:lnTo>
                  <a:pt x="2285314" y="708027"/>
                </a:lnTo>
                <a:lnTo>
                  <a:pt x="2311251" y="692093"/>
                </a:lnTo>
                <a:lnTo>
                  <a:pt x="2337007" y="675544"/>
                </a:lnTo>
                <a:lnTo>
                  <a:pt x="2362646" y="658585"/>
                </a:lnTo>
                <a:lnTo>
                  <a:pt x="2388206" y="642199"/>
                </a:lnTo>
                <a:lnTo>
                  <a:pt x="2413711" y="626196"/>
                </a:lnTo>
                <a:lnTo>
                  <a:pt x="2439182" y="610445"/>
                </a:lnTo>
                <a:lnTo>
                  <a:pt x="2462936" y="594020"/>
                </a:lnTo>
                <a:lnTo>
                  <a:pt x="2485545" y="577142"/>
                </a:lnTo>
                <a:lnTo>
                  <a:pt x="2507390" y="559964"/>
                </a:lnTo>
                <a:lnTo>
                  <a:pt x="2529575" y="541738"/>
                </a:lnTo>
                <a:lnTo>
                  <a:pt x="2551985" y="522814"/>
                </a:lnTo>
                <a:lnTo>
                  <a:pt x="2574544" y="503425"/>
                </a:lnTo>
                <a:lnTo>
                  <a:pt x="2595510" y="484572"/>
                </a:lnTo>
                <a:lnTo>
                  <a:pt x="2615415" y="466077"/>
                </a:lnTo>
                <a:lnTo>
                  <a:pt x="2652488" y="430569"/>
                </a:lnTo>
                <a:lnTo>
                  <a:pt x="2685899" y="397855"/>
                </a:lnTo>
                <a:lnTo>
                  <a:pt x="2715423" y="364124"/>
                </a:lnTo>
                <a:lnTo>
                  <a:pt x="2742656" y="330223"/>
                </a:lnTo>
                <a:lnTo>
                  <a:pt x="2768871" y="298223"/>
                </a:lnTo>
                <a:lnTo>
                  <a:pt x="2790117" y="269325"/>
                </a:lnTo>
                <a:lnTo>
                  <a:pt x="2808028" y="241524"/>
                </a:lnTo>
                <a:lnTo>
                  <a:pt x="2824454" y="212235"/>
                </a:lnTo>
                <a:lnTo>
                  <a:pt x="2835705" y="184541"/>
                </a:lnTo>
                <a:lnTo>
                  <a:pt x="2842682" y="158122"/>
                </a:lnTo>
                <a:lnTo>
                  <a:pt x="2845762" y="121142"/>
                </a:lnTo>
                <a:lnTo>
                  <a:pt x="2843483" y="102004"/>
                </a:lnTo>
                <a:lnTo>
                  <a:pt x="2829350" y="72906"/>
                </a:lnTo>
                <a:lnTo>
                  <a:pt x="2805030" y="50925"/>
                </a:lnTo>
                <a:lnTo>
                  <a:pt x="2772330" y="33688"/>
                </a:lnTo>
                <a:lnTo>
                  <a:pt x="2743677" y="23061"/>
                </a:lnTo>
                <a:lnTo>
                  <a:pt x="2711187" y="13540"/>
                </a:lnTo>
                <a:lnTo>
                  <a:pt x="2676991" y="6485"/>
                </a:lnTo>
                <a:lnTo>
                  <a:pt x="2657882" y="4266"/>
                </a:lnTo>
                <a:lnTo>
                  <a:pt x="2637522" y="2787"/>
                </a:lnTo>
                <a:lnTo>
                  <a:pt x="2616330" y="1800"/>
                </a:lnTo>
                <a:lnTo>
                  <a:pt x="2594580" y="1143"/>
                </a:lnTo>
                <a:lnTo>
                  <a:pt x="2572461" y="703"/>
                </a:lnTo>
                <a:lnTo>
                  <a:pt x="2550095" y="411"/>
                </a:lnTo>
                <a:lnTo>
                  <a:pt x="2525871" y="217"/>
                </a:lnTo>
                <a:lnTo>
                  <a:pt x="2500409" y="87"/>
                </a:lnTo>
                <a:lnTo>
                  <a:pt x="2474120" y="0"/>
                </a:lnTo>
                <a:lnTo>
                  <a:pt x="2448128" y="789"/>
                </a:lnTo>
                <a:lnTo>
                  <a:pt x="2422333" y="2162"/>
                </a:lnTo>
                <a:lnTo>
                  <a:pt x="2396670" y="3924"/>
                </a:lnTo>
                <a:lnTo>
                  <a:pt x="2369401" y="5099"/>
                </a:lnTo>
                <a:lnTo>
                  <a:pt x="2341062" y="5881"/>
                </a:lnTo>
                <a:lnTo>
                  <a:pt x="2312009" y="6403"/>
                </a:lnTo>
                <a:lnTo>
                  <a:pt x="2282481" y="7598"/>
                </a:lnTo>
                <a:lnTo>
                  <a:pt x="2252634" y="9241"/>
                </a:lnTo>
                <a:lnTo>
                  <a:pt x="2222577" y="11183"/>
                </a:lnTo>
                <a:lnTo>
                  <a:pt x="2191533" y="12478"/>
                </a:lnTo>
                <a:lnTo>
                  <a:pt x="2159830" y="13341"/>
                </a:lnTo>
                <a:lnTo>
                  <a:pt x="2127688" y="13916"/>
                </a:lnTo>
                <a:lnTo>
                  <a:pt x="2095253" y="15147"/>
                </a:lnTo>
                <a:lnTo>
                  <a:pt x="2062623" y="16813"/>
                </a:lnTo>
                <a:lnTo>
                  <a:pt x="2029863" y="18771"/>
                </a:lnTo>
                <a:lnTo>
                  <a:pt x="1997016" y="20077"/>
                </a:lnTo>
                <a:lnTo>
                  <a:pt x="1964112" y="20946"/>
                </a:lnTo>
                <a:lnTo>
                  <a:pt x="1931169" y="21526"/>
                </a:lnTo>
                <a:lnTo>
                  <a:pt x="1898200" y="21914"/>
                </a:lnTo>
                <a:lnTo>
                  <a:pt x="1865214" y="22172"/>
                </a:lnTo>
                <a:lnTo>
                  <a:pt x="1832217" y="22343"/>
                </a:lnTo>
                <a:lnTo>
                  <a:pt x="1798366" y="22458"/>
                </a:lnTo>
                <a:lnTo>
                  <a:pt x="1763945" y="22534"/>
                </a:lnTo>
                <a:lnTo>
                  <a:pt x="1729144" y="22585"/>
                </a:lnTo>
                <a:lnTo>
                  <a:pt x="1694090" y="23465"/>
                </a:lnTo>
                <a:lnTo>
                  <a:pt x="1658867" y="24900"/>
                </a:lnTo>
                <a:lnTo>
                  <a:pt x="1623533" y="26702"/>
                </a:lnTo>
                <a:lnTo>
                  <a:pt x="1588123" y="28751"/>
                </a:lnTo>
                <a:lnTo>
                  <a:pt x="1552663" y="30962"/>
                </a:lnTo>
                <a:lnTo>
                  <a:pt x="1517170" y="33284"/>
                </a:lnTo>
                <a:lnTo>
                  <a:pt x="1481654" y="35678"/>
                </a:lnTo>
                <a:lnTo>
                  <a:pt x="1446124" y="38121"/>
                </a:lnTo>
                <a:lnTo>
                  <a:pt x="1410583" y="40596"/>
                </a:lnTo>
                <a:lnTo>
                  <a:pt x="1375036" y="43940"/>
                </a:lnTo>
                <a:lnTo>
                  <a:pt x="1339485" y="47862"/>
                </a:lnTo>
                <a:lnTo>
                  <a:pt x="1303931" y="52170"/>
                </a:lnTo>
                <a:lnTo>
                  <a:pt x="1267528" y="57583"/>
                </a:lnTo>
                <a:lnTo>
                  <a:pt x="1230560" y="63731"/>
                </a:lnTo>
                <a:lnTo>
                  <a:pt x="1193214" y="70369"/>
                </a:lnTo>
                <a:lnTo>
                  <a:pt x="1157310" y="77335"/>
                </a:lnTo>
                <a:lnTo>
                  <a:pt x="1122368" y="84519"/>
                </a:lnTo>
                <a:lnTo>
                  <a:pt x="1088066" y="91849"/>
                </a:lnTo>
                <a:lnTo>
                  <a:pt x="1053346" y="99275"/>
                </a:lnTo>
                <a:lnTo>
                  <a:pt x="1018345" y="106766"/>
                </a:lnTo>
                <a:lnTo>
                  <a:pt x="983158" y="114300"/>
                </a:lnTo>
                <a:lnTo>
                  <a:pt x="947846" y="124402"/>
                </a:lnTo>
                <a:lnTo>
                  <a:pt x="912452" y="136217"/>
                </a:lnTo>
                <a:lnTo>
                  <a:pt x="877003" y="149173"/>
                </a:lnTo>
                <a:lnTo>
                  <a:pt x="841517" y="164584"/>
                </a:lnTo>
                <a:lnTo>
                  <a:pt x="806005" y="181632"/>
                </a:lnTo>
                <a:lnTo>
                  <a:pt x="770478" y="199770"/>
                </a:lnTo>
                <a:lnTo>
                  <a:pt x="735786" y="220330"/>
                </a:lnTo>
                <a:lnTo>
                  <a:pt x="701652" y="242502"/>
                </a:lnTo>
                <a:lnTo>
                  <a:pt x="667889" y="265750"/>
                </a:lnTo>
                <a:lnTo>
                  <a:pt x="636914" y="288023"/>
                </a:lnTo>
                <a:lnTo>
                  <a:pt x="607797" y="309645"/>
                </a:lnTo>
                <a:lnTo>
                  <a:pt x="579919" y="330832"/>
                </a:lnTo>
                <a:lnTo>
                  <a:pt x="556254" y="349190"/>
                </a:lnTo>
                <a:lnTo>
                  <a:pt x="535397" y="365663"/>
                </a:lnTo>
                <a:lnTo>
                  <a:pt x="503756" y="391021"/>
                </a:lnTo>
                <a:lnTo>
                  <a:pt x="478443" y="411307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MARTInkShape-74">
            <a:extLst>
              <a:ext uri="{FF2B5EF4-FFF2-40B4-BE49-F238E27FC236}">
                <a16:creationId xmlns:a16="http://schemas.microsoft.com/office/drawing/2014/main" id="{1732F479-5DED-43D4-86D0-62094424859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696200" y="4556760"/>
            <a:ext cx="7621" cy="1"/>
          </a:xfrm>
          <a:custGeom>
            <a:avLst/>
            <a:gdLst/>
            <a:ahLst/>
            <a:cxnLst/>
            <a:rect l="0" t="0" r="0" b="0"/>
            <a:pathLst>
              <a:path w="7621" h="1">
                <a:moveTo>
                  <a:pt x="0" y="0"/>
                </a:moveTo>
                <a:lnTo>
                  <a:pt x="0" y="0"/>
                </a:lnTo>
                <a:lnTo>
                  <a:pt x="7620" y="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81182C81-DB0A-426B-9225-944A968CEC9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95300" y="1046202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SMART Goal = Increase sales on Sweatshirts by 10% by August 2026</a:t>
            </a:r>
          </a:p>
          <a:p>
            <a:endParaRPr lang="en-US" altLang="en-US" dirty="0"/>
          </a:p>
        </p:txBody>
      </p:sp>
      <p:pic>
        <p:nvPicPr>
          <p:cNvPr id="36867" name="Picture 2" descr="http://thumb1.shutterstock.com/display_pic_with_logo/1744217/211771828/stock-vector-smart-objective-211771828.jpg">
            <a:extLst>
              <a:ext uri="{FF2B5EF4-FFF2-40B4-BE49-F238E27FC236}">
                <a16:creationId xmlns:a16="http://schemas.microsoft.com/office/drawing/2014/main" id="{219817F0-82CF-4ADE-9902-F46DA932F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057400"/>
            <a:ext cx="6477000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2CB07BC-4FB1-42A1-BE68-F6BE507799F2}"/>
              </a:ext>
            </a:extLst>
          </p:cNvPr>
          <p:cNvSpPr/>
          <p:nvPr/>
        </p:nvSpPr>
        <p:spPr>
          <a:xfrm>
            <a:off x="2819400" y="2312988"/>
            <a:ext cx="4191000" cy="533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Increase the sale of </a:t>
            </a:r>
            <a:r>
              <a:rPr lang="en-US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Sweatshirts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570574-BEF8-437D-91E6-AEB287DF5F94}"/>
              </a:ext>
            </a:extLst>
          </p:cNvPr>
          <p:cNvSpPr/>
          <p:nvPr/>
        </p:nvSpPr>
        <p:spPr>
          <a:xfrm>
            <a:off x="3124200" y="3151188"/>
            <a:ext cx="4191000" cy="533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 10%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B5A75E-FC75-416E-8E5A-70296A0476EA}"/>
              </a:ext>
            </a:extLst>
          </p:cNvPr>
          <p:cNvSpPr/>
          <p:nvPr/>
        </p:nvSpPr>
        <p:spPr>
          <a:xfrm>
            <a:off x="2667000" y="3962400"/>
            <a:ext cx="472440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 increasing product options, marketing on social media, and having sales events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E3D55A-9201-403D-83B3-DE485484CC4A}"/>
              </a:ext>
            </a:extLst>
          </p:cNvPr>
          <p:cNvSpPr/>
          <p:nvPr/>
        </p:nvSpPr>
        <p:spPr>
          <a:xfrm>
            <a:off x="2819400" y="5638800"/>
            <a:ext cx="4191000" cy="533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 August 01, 2026</a:t>
            </a:r>
          </a:p>
        </p:txBody>
      </p:sp>
      <p:grpSp>
        <p:nvGrpSpPr>
          <p:cNvPr id="48" name="SMARTInkShape-Group47">
            <a:extLst>
              <a:ext uri="{FF2B5EF4-FFF2-40B4-BE49-F238E27FC236}">
                <a16:creationId xmlns:a16="http://schemas.microsoft.com/office/drawing/2014/main" id="{DE96C68C-A922-4553-9AE8-F31C704B72B0}"/>
              </a:ext>
            </a:extLst>
          </p:cNvPr>
          <p:cNvGrpSpPr/>
          <p:nvPr/>
        </p:nvGrpSpPr>
        <p:grpSpPr>
          <a:xfrm>
            <a:off x="7341290" y="3309184"/>
            <a:ext cx="2430543" cy="1681917"/>
            <a:chOff x="7341290" y="3309184"/>
            <a:chExt cx="2430543" cy="1681917"/>
          </a:xfrm>
        </p:grpSpPr>
        <p:sp>
          <p:nvSpPr>
            <p:cNvPr id="36" name="SMARTInkShape-92">
              <a:extLst>
                <a:ext uri="{FF2B5EF4-FFF2-40B4-BE49-F238E27FC236}">
                  <a16:creationId xmlns:a16="http://schemas.microsoft.com/office/drawing/2014/main" id="{24A988B7-6AC7-4DBC-853E-2F372E94DCF5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8724900" y="3802380"/>
              <a:ext cx="114301" cy="137161"/>
            </a:xfrm>
            <a:custGeom>
              <a:avLst/>
              <a:gdLst/>
              <a:ahLst/>
              <a:cxnLst/>
              <a:rect l="0" t="0" r="0" b="0"/>
              <a:pathLst>
                <a:path w="114301" h="137161">
                  <a:moveTo>
                    <a:pt x="0" y="137160"/>
                  </a:moveTo>
                  <a:lnTo>
                    <a:pt x="0" y="137160"/>
                  </a:lnTo>
                  <a:lnTo>
                    <a:pt x="0" y="133115"/>
                  </a:lnTo>
                  <a:lnTo>
                    <a:pt x="2258" y="128871"/>
                  </a:lnTo>
                  <a:lnTo>
                    <a:pt x="23726" y="95405"/>
                  </a:lnTo>
                  <a:lnTo>
                    <a:pt x="42873" y="67497"/>
                  </a:lnTo>
                  <a:lnTo>
                    <a:pt x="75639" y="31772"/>
                  </a:lnTo>
                  <a:lnTo>
                    <a:pt x="11430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SMARTInkShape-93">
              <a:extLst>
                <a:ext uri="{FF2B5EF4-FFF2-40B4-BE49-F238E27FC236}">
                  <a16:creationId xmlns:a16="http://schemas.microsoft.com/office/drawing/2014/main" id="{E6D00A3E-83B0-42C7-A3D4-151274BB8A9A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>
              <a:off x="9425939" y="3383280"/>
              <a:ext cx="15243" cy="15241"/>
            </a:xfrm>
            <a:custGeom>
              <a:avLst/>
              <a:gdLst/>
              <a:ahLst/>
              <a:cxnLst/>
              <a:rect l="0" t="0" r="0" b="0"/>
              <a:pathLst>
                <a:path w="15243" h="15241">
                  <a:moveTo>
                    <a:pt x="15242" y="15240"/>
                  </a:moveTo>
                  <a:lnTo>
                    <a:pt x="15242" y="15240"/>
                  </a:lnTo>
                  <a:lnTo>
                    <a:pt x="8679" y="15240"/>
                  </a:lnTo>
                  <a:lnTo>
                    <a:pt x="8328" y="14394"/>
                  </a:lnTo>
                  <a:lnTo>
                    <a:pt x="7935" y="11195"/>
                  </a:lnTo>
                  <a:lnTo>
                    <a:pt x="5503" y="6951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SMARTInkShape-94">
              <a:extLst>
                <a:ext uri="{FF2B5EF4-FFF2-40B4-BE49-F238E27FC236}">
                  <a16:creationId xmlns:a16="http://schemas.microsoft.com/office/drawing/2014/main" id="{643156C3-408A-45A4-9BFE-4C4F2D548EA4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9084451" y="3498481"/>
              <a:ext cx="687382" cy="691927"/>
            </a:xfrm>
            <a:custGeom>
              <a:avLst/>
              <a:gdLst/>
              <a:ahLst/>
              <a:cxnLst/>
              <a:rect l="0" t="0" r="0" b="0"/>
              <a:pathLst>
                <a:path w="687382" h="691927">
                  <a:moveTo>
                    <a:pt x="44310" y="380099"/>
                  </a:moveTo>
                  <a:lnTo>
                    <a:pt x="44310" y="380099"/>
                  </a:lnTo>
                  <a:lnTo>
                    <a:pt x="26177" y="380099"/>
                  </a:lnTo>
                  <a:lnTo>
                    <a:pt x="23754" y="381792"/>
                  </a:lnTo>
                  <a:lnTo>
                    <a:pt x="18804" y="388189"/>
                  </a:lnTo>
                  <a:lnTo>
                    <a:pt x="1763" y="421707"/>
                  </a:lnTo>
                  <a:lnTo>
                    <a:pt x="0" y="431329"/>
                  </a:lnTo>
                  <a:lnTo>
                    <a:pt x="1473" y="438992"/>
                  </a:lnTo>
                  <a:lnTo>
                    <a:pt x="7062" y="448067"/>
                  </a:lnTo>
                  <a:lnTo>
                    <a:pt x="16538" y="458718"/>
                  </a:lnTo>
                  <a:lnTo>
                    <a:pt x="23781" y="461607"/>
                  </a:lnTo>
                  <a:lnTo>
                    <a:pt x="42230" y="463462"/>
                  </a:lnTo>
                  <a:lnTo>
                    <a:pt x="46309" y="461921"/>
                  </a:lnTo>
                  <a:lnTo>
                    <a:pt x="73021" y="439056"/>
                  </a:lnTo>
                  <a:lnTo>
                    <a:pt x="78236" y="430009"/>
                  </a:lnTo>
                  <a:lnTo>
                    <a:pt x="83842" y="412661"/>
                  </a:lnTo>
                  <a:lnTo>
                    <a:pt x="85904" y="409427"/>
                  </a:lnTo>
                  <a:lnTo>
                    <a:pt x="94177" y="383427"/>
                  </a:lnTo>
                  <a:lnTo>
                    <a:pt x="93642" y="380624"/>
                  </a:lnTo>
                  <a:lnTo>
                    <a:pt x="90242" y="372956"/>
                  </a:lnTo>
                  <a:lnTo>
                    <a:pt x="94136" y="376666"/>
                  </a:lnTo>
                  <a:lnTo>
                    <a:pt x="96089" y="380831"/>
                  </a:lnTo>
                  <a:lnTo>
                    <a:pt x="110585" y="418682"/>
                  </a:lnTo>
                  <a:lnTo>
                    <a:pt x="123080" y="449913"/>
                  </a:lnTo>
                  <a:lnTo>
                    <a:pt x="139299" y="480250"/>
                  </a:lnTo>
                  <a:lnTo>
                    <a:pt x="158809" y="517976"/>
                  </a:lnTo>
                  <a:lnTo>
                    <a:pt x="171651" y="547951"/>
                  </a:lnTo>
                  <a:lnTo>
                    <a:pt x="187619" y="584376"/>
                  </a:lnTo>
                  <a:lnTo>
                    <a:pt x="200998" y="621267"/>
                  </a:lnTo>
                  <a:lnTo>
                    <a:pt x="210340" y="657642"/>
                  </a:lnTo>
                  <a:lnTo>
                    <a:pt x="211472" y="674189"/>
                  </a:lnTo>
                  <a:lnTo>
                    <a:pt x="209937" y="678606"/>
                  </a:lnTo>
                  <a:lnTo>
                    <a:pt x="203718" y="685771"/>
                  </a:lnTo>
                  <a:lnTo>
                    <a:pt x="195308" y="689520"/>
                  </a:lnTo>
                  <a:lnTo>
                    <a:pt x="180158" y="691926"/>
                  </a:lnTo>
                  <a:lnTo>
                    <a:pt x="172137" y="687740"/>
                  </a:lnTo>
                  <a:lnTo>
                    <a:pt x="137188" y="659362"/>
                  </a:lnTo>
                  <a:lnTo>
                    <a:pt x="115713" y="626985"/>
                  </a:lnTo>
                  <a:lnTo>
                    <a:pt x="104318" y="597936"/>
                  </a:lnTo>
                  <a:lnTo>
                    <a:pt x="95581" y="567880"/>
                  </a:lnTo>
                  <a:lnTo>
                    <a:pt x="91674" y="533481"/>
                  </a:lnTo>
                  <a:lnTo>
                    <a:pt x="94563" y="496477"/>
                  </a:lnTo>
                  <a:lnTo>
                    <a:pt x="100781" y="458702"/>
                  </a:lnTo>
                  <a:lnTo>
                    <a:pt x="107984" y="424744"/>
                  </a:lnTo>
                  <a:lnTo>
                    <a:pt x="119526" y="393233"/>
                  </a:lnTo>
                  <a:lnTo>
                    <a:pt x="133669" y="362448"/>
                  </a:lnTo>
                  <a:lnTo>
                    <a:pt x="154467" y="327788"/>
                  </a:lnTo>
                  <a:lnTo>
                    <a:pt x="179898" y="296482"/>
                  </a:lnTo>
                  <a:lnTo>
                    <a:pt x="203522" y="258866"/>
                  </a:lnTo>
                  <a:lnTo>
                    <a:pt x="217241" y="230017"/>
                  </a:lnTo>
                  <a:lnTo>
                    <a:pt x="219431" y="220661"/>
                  </a:lnTo>
                  <a:lnTo>
                    <a:pt x="220414" y="254131"/>
                  </a:lnTo>
                  <a:lnTo>
                    <a:pt x="230174" y="278635"/>
                  </a:lnTo>
                  <a:lnTo>
                    <a:pt x="251568" y="304945"/>
                  </a:lnTo>
                  <a:lnTo>
                    <a:pt x="278346" y="321548"/>
                  </a:lnTo>
                  <a:lnTo>
                    <a:pt x="283308" y="322438"/>
                  </a:lnTo>
                  <a:lnTo>
                    <a:pt x="293336" y="321170"/>
                  </a:lnTo>
                  <a:lnTo>
                    <a:pt x="328981" y="301522"/>
                  </a:lnTo>
                  <a:lnTo>
                    <a:pt x="341010" y="291836"/>
                  </a:lnTo>
                  <a:lnTo>
                    <a:pt x="357890" y="262663"/>
                  </a:lnTo>
                  <a:lnTo>
                    <a:pt x="377278" y="228585"/>
                  </a:lnTo>
                  <a:lnTo>
                    <a:pt x="392177" y="192157"/>
                  </a:lnTo>
                  <a:lnTo>
                    <a:pt x="406033" y="161882"/>
                  </a:lnTo>
                  <a:lnTo>
                    <a:pt x="409273" y="139345"/>
                  </a:lnTo>
                  <a:lnTo>
                    <a:pt x="407456" y="131139"/>
                  </a:lnTo>
                  <a:lnTo>
                    <a:pt x="403438" y="123018"/>
                  </a:lnTo>
                  <a:lnTo>
                    <a:pt x="402262" y="123198"/>
                  </a:lnTo>
                  <a:lnTo>
                    <a:pt x="398697" y="125656"/>
                  </a:lnTo>
                  <a:lnTo>
                    <a:pt x="396549" y="129572"/>
                  </a:lnTo>
                  <a:lnTo>
                    <a:pt x="395976" y="131800"/>
                  </a:lnTo>
                  <a:lnTo>
                    <a:pt x="388369" y="142429"/>
                  </a:lnTo>
                  <a:lnTo>
                    <a:pt x="388828" y="143759"/>
                  </a:lnTo>
                  <a:lnTo>
                    <a:pt x="391597" y="147495"/>
                  </a:lnTo>
                  <a:lnTo>
                    <a:pt x="393522" y="147983"/>
                  </a:lnTo>
                  <a:lnTo>
                    <a:pt x="395650" y="147461"/>
                  </a:lnTo>
                  <a:lnTo>
                    <a:pt x="427309" y="129437"/>
                  </a:lnTo>
                  <a:lnTo>
                    <a:pt x="457031" y="109668"/>
                  </a:lnTo>
                  <a:lnTo>
                    <a:pt x="492378" y="84440"/>
                  </a:lnTo>
                  <a:lnTo>
                    <a:pt x="520817" y="65872"/>
                  </a:lnTo>
                  <a:lnTo>
                    <a:pt x="553797" y="46541"/>
                  </a:lnTo>
                  <a:lnTo>
                    <a:pt x="585018" y="30089"/>
                  </a:lnTo>
                  <a:lnTo>
                    <a:pt x="621862" y="9360"/>
                  </a:lnTo>
                  <a:lnTo>
                    <a:pt x="645826" y="2139"/>
                  </a:lnTo>
                  <a:lnTo>
                    <a:pt x="664966" y="0"/>
                  </a:lnTo>
                  <a:lnTo>
                    <a:pt x="673781" y="1757"/>
                  </a:lnTo>
                  <a:lnTo>
                    <a:pt x="683504" y="7507"/>
                  </a:lnTo>
                  <a:lnTo>
                    <a:pt x="686338" y="9784"/>
                  </a:lnTo>
                  <a:lnTo>
                    <a:pt x="687381" y="12996"/>
                  </a:lnTo>
                  <a:lnTo>
                    <a:pt x="686283" y="21079"/>
                  </a:lnTo>
                  <a:lnTo>
                    <a:pt x="676859" y="39196"/>
                  </a:lnTo>
                  <a:lnTo>
                    <a:pt x="645297" y="75562"/>
                  </a:lnTo>
                  <a:lnTo>
                    <a:pt x="608188" y="11339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SMARTInkShape-95">
              <a:extLst>
                <a:ext uri="{FF2B5EF4-FFF2-40B4-BE49-F238E27FC236}">
                  <a16:creationId xmlns:a16="http://schemas.microsoft.com/office/drawing/2014/main" id="{AE0E2348-16E5-4348-8C4B-E08D50CDC516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7341290" y="3802380"/>
              <a:ext cx="452291" cy="1188721"/>
            </a:xfrm>
            <a:custGeom>
              <a:avLst/>
              <a:gdLst/>
              <a:ahLst/>
              <a:cxnLst/>
              <a:rect l="0" t="0" r="0" b="0"/>
              <a:pathLst>
                <a:path w="452291" h="1188721">
                  <a:moveTo>
                    <a:pt x="4390" y="0"/>
                  </a:moveTo>
                  <a:lnTo>
                    <a:pt x="4390" y="0"/>
                  </a:lnTo>
                  <a:lnTo>
                    <a:pt x="4390" y="4045"/>
                  </a:lnTo>
                  <a:lnTo>
                    <a:pt x="2132" y="8289"/>
                  </a:lnTo>
                  <a:lnTo>
                    <a:pt x="345" y="10606"/>
                  </a:lnTo>
                  <a:lnTo>
                    <a:pt x="0" y="13844"/>
                  </a:lnTo>
                  <a:lnTo>
                    <a:pt x="3559" y="26491"/>
                  </a:lnTo>
                  <a:lnTo>
                    <a:pt x="23322" y="62059"/>
                  </a:lnTo>
                  <a:lnTo>
                    <a:pt x="47721" y="99205"/>
                  </a:lnTo>
                  <a:lnTo>
                    <a:pt x="80088" y="128722"/>
                  </a:lnTo>
                  <a:lnTo>
                    <a:pt x="109134" y="147172"/>
                  </a:lnTo>
                  <a:lnTo>
                    <a:pt x="139189" y="168348"/>
                  </a:lnTo>
                  <a:lnTo>
                    <a:pt x="170389" y="190710"/>
                  </a:lnTo>
                  <a:lnTo>
                    <a:pt x="205222" y="212576"/>
                  </a:lnTo>
                  <a:lnTo>
                    <a:pt x="238216" y="230155"/>
                  </a:lnTo>
                  <a:lnTo>
                    <a:pt x="273579" y="246088"/>
                  </a:lnTo>
                  <a:lnTo>
                    <a:pt x="305882" y="261533"/>
                  </a:lnTo>
                  <a:lnTo>
                    <a:pt x="336902" y="276834"/>
                  </a:lnTo>
                  <a:lnTo>
                    <a:pt x="366695" y="291246"/>
                  </a:lnTo>
                  <a:lnTo>
                    <a:pt x="399948" y="306387"/>
                  </a:lnTo>
                  <a:lnTo>
                    <a:pt x="431710" y="325172"/>
                  </a:lnTo>
                  <a:lnTo>
                    <a:pt x="439278" y="333892"/>
                  </a:lnTo>
                  <a:lnTo>
                    <a:pt x="448300" y="352366"/>
                  </a:lnTo>
                  <a:lnTo>
                    <a:pt x="452290" y="373927"/>
                  </a:lnTo>
                  <a:lnTo>
                    <a:pt x="448708" y="388863"/>
                  </a:lnTo>
                  <a:lnTo>
                    <a:pt x="437171" y="416068"/>
                  </a:lnTo>
                  <a:lnTo>
                    <a:pt x="420770" y="453197"/>
                  </a:lnTo>
                  <a:lnTo>
                    <a:pt x="406194" y="480821"/>
                  </a:lnTo>
                  <a:lnTo>
                    <a:pt x="388428" y="507210"/>
                  </a:lnTo>
                  <a:lnTo>
                    <a:pt x="369243" y="537564"/>
                  </a:lnTo>
                  <a:lnTo>
                    <a:pt x="348580" y="570810"/>
                  </a:lnTo>
                  <a:lnTo>
                    <a:pt x="325285" y="605343"/>
                  </a:lnTo>
                  <a:lnTo>
                    <a:pt x="300822" y="640445"/>
                  </a:lnTo>
                  <a:lnTo>
                    <a:pt x="276684" y="676649"/>
                  </a:lnTo>
                  <a:lnTo>
                    <a:pt x="265506" y="695786"/>
                  </a:lnTo>
                  <a:lnTo>
                    <a:pt x="254668" y="715318"/>
                  </a:lnTo>
                  <a:lnTo>
                    <a:pt x="243209" y="735958"/>
                  </a:lnTo>
                  <a:lnTo>
                    <a:pt x="231335" y="757339"/>
                  </a:lnTo>
                  <a:lnTo>
                    <a:pt x="219187" y="779212"/>
                  </a:lnTo>
                  <a:lnTo>
                    <a:pt x="207701" y="800568"/>
                  </a:lnTo>
                  <a:lnTo>
                    <a:pt x="196658" y="821578"/>
                  </a:lnTo>
                  <a:lnTo>
                    <a:pt x="185908" y="842359"/>
                  </a:lnTo>
                  <a:lnTo>
                    <a:pt x="175355" y="863833"/>
                  </a:lnTo>
                  <a:lnTo>
                    <a:pt x="164934" y="885769"/>
                  </a:lnTo>
                  <a:lnTo>
                    <a:pt x="154598" y="908013"/>
                  </a:lnTo>
                  <a:lnTo>
                    <a:pt x="146016" y="930462"/>
                  </a:lnTo>
                  <a:lnTo>
                    <a:pt x="138601" y="953048"/>
                  </a:lnTo>
                  <a:lnTo>
                    <a:pt x="131964" y="975725"/>
                  </a:lnTo>
                  <a:lnTo>
                    <a:pt x="125846" y="996770"/>
                  </a:lnTo>
                  <a:lnTo>
                    <a:pt x="120073" y="1016727"/>
                  </a:lnTo>
                  <a:lnTo>
                    <a:pt x="109991" y="1054705"/>
                  </a:lnTo>
                  <a:lnTo>
                    <a:pt x="102688" y="1091340"/>
                  </a:lnTo>
                  <a:lnTo>
                    <a:pt x="96620" y="1122862"/>
                  </a:lnTo>
                  <a:lnTo>
                    <a:pt x="90702" y="1159893"/>
                  </a:lnTo>
                  <a:lnTo>
                    <a:pt x="88210" y="118872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SMARTInkShape-96">
              <a:extLst>
                <a:ext uri="{FF2B5EF4-FFF2-40B4-BE49-F238E27FC236}">
                  <a16:creationId xmlns:a16="http://schemas.microsoft.com/office/drawing/2014/main" id="{CE159CC6-C81C-4BA3-957C-17A804242539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7848600" y="3948984"/>
              <a:ext cx="480061" cy="404992"/>
            </a:xfrm>
            <a:custGeom>
              <a:avLst/>
              <a:gdLst/>
              <a:ahLst/>
              <a:cxnLst/>
              <a:rect l="0" t="0" r="0" b="0"/>
              <a:pathLst>
                <a:path w="480061" h="404992">
                  <a:moveTo>
                    <a:pt x="0" y="104856"/>
                  </a:moveTo>
                  <a:lnTo>
                    <a:pt x="0" y="104856"/>
                  </a:lnTo>
                  <a:lnTo>
                    <a:pt x="0" y="108901"/>
                  </a:lnTo>
                  <a:lnTo>
                    <a:pt x="12998" y="145192"/>
                  </a:lnTo>
                  <a:lnTo>
                    <a:pt x="25177" y="181999"/>
                  </a:lnTo>
                  <a:lnTo>
                    <a:pt x="38787" y="214073"/>
                  </a:lnTo>
                  <a:lnTo>
                    <a:pt x="51286" y="250388"/>
                  </a:lnTo>
                  <a:lnTo>
                    <a:pt x="62609" y="285701"/>
                  </a:lnTo>
                  <a:lnTo>
                    <a:pt x="74432" y="319870"/>
                  </a:lnTo>
                  <a:lnTo>
                    <a:pt x="83296" y="352291"/>
                  </a:lnTo>
                  <a:lnTo>
                    <a:pt x="96451" y="386956"/>
                  </a:lnTo>
                  <a:lnTo>
                    <a:pt x="104408" y="401064"/>
                  </a:lnTo>
                  <a:lnTo>
                    <a:pt x="105670" y="404991"/>
                  </a:lnTo>
                  <a:lnTo>
                    <a:pt x="106007" y="404852"/>
                  </a:lnTo>
                  <a:lnTo>
                    <a:pt x="106547" y="398547"/>
                  </a:lnTo>
                  <a:lnTo>
                    <a:pt x="104363" y="393994"/>
                  </a:lnTo>
                  <a:lnTo>
                    <a:pt x="102595" y="391594"/>
                  </a:lnTo>
                  <a:lnTo>
                    <a:pt x="97268" y="360303"/>
                  </a:lnTo>
                  <a:lnTo>
                    <a:pt x="92590" y="322579"/>
                  </a:lnTo>
                  <a:lnTo>
                    <a:pt x="91781" y="292603"/>
                  </a:lnTo>
                  <a:lnTo>
                    <a:pt x="87496" y="258227"/>
                  </a:lnTo>
                  <a:lnTo>
                    <a:pt x="88953" y="221232"/>
                  </a:lnTo>
                  <a:lnTo>
                    <a:pt x="90703" y="183459"/>
                  </a:lnTo>
                  <a:lnTo>
                    <a:pt x="99312" y="149500"/>
                  </a:lnTo>
                  <a:lnTo>
                    <a:pt x="111308" y="114615"/>
                  </a:lnTo>
                  <a:lnTo>
                    <a:pt x="116639" y="101856"/>
                  </a:lnTo>
                  <a:lnTo>
                    <a:pt x="124089" y="92798"/>
                  </a:lnTo>
                  <a:lnTo>
                    <a:pt x="133044" y="86797"/>
                  </a:lnTo>
                  <a:lnTo>
                    <a:pt x="147605" y="83419"/>
                  </a:lnTo>
                  <a:lnTo>
                    <a:pt x="157607" y="82628"/>
                  </a:lnTo>
                  <a:lnTo>
                    <a:pt x="167697" y="86793"/>
                  </a:lnTo>
                  <a:lnTo>
                    <a:pt x="187971" y="103264"/>
                  </a:lnTo>
                  <a:lnTo>
                    <a:pt x="208282" y="134143"/>
                  </a:lnTo>
                  <a:lnTo>
                    <a:pt x="226341" y="167838"/>
                  </a:lnTo>
                  <a:lnTo>
                    <a:pt x="235552" y="196895"/>
                  </a:lnTo>
                  <a:lnTo>
                    <a:pt x="242203" y="233009"/>
                  </a:lnTo>
                  <a:lnTo>
                    <a:pt x="244363" y="264602"/>
                  </a:lnTo>
                  <a:lnTo>
                    <a:pt x="250970" y="301622"/>
                  </a:lnTo>
                  <a:lnTo>
                    <a:pt x="251242" y="305761"/>
                  </a:lnTo>
                  <a:lnTo>
                    <a:pt x="251315" y="305679"/>
                  </a:lnTo>
                  <a:lnTo>
                    <a:pt x="251363" y="304778"/>
                  </a:lnTo>
                  <a:lnTo>
                    <a:pt x="245416" y="284378"/>
                  </a:lnTo>
                  <a:lnTo>
                    <a:pt x="246565" y="261623"/>
                  </a:lnTo>
                  <a:lnTo>
                    <a:pt x="250010" y="231174"/>
                  </a:lnTo>
                  <a:lnTo>
                    <a:pt x="253288" y="193084"/>
                  </a:lnTo>
                  <a:lnTo>
                    <a:pt x="258199" y="164388"/>
                  </a:lnTo>
                  <a:lnTo>
                    <a:pt x="266026" y="134702"/>
                  </a:lnTo>
                  <a:lnTo>
                    <a:pt x="272891" y="106832"/>
                  </a:lnTo>
                  <a:lnTo>
                    <a:pt x="283774" y="69599"/>
                  </a:lnTo>
                  <a:lnTo>
                    <a:pt x="297724" y="39376"/>
                  </a:lnTo>
                  <a:lnTo>
                    <a:pt x="313562" y="14499"/>
                  </a:lnTo>
                  <a:lnTo>
                    <a:pt x="326211" y="4330"/>
                  </a:lnTo>
                  <a:lnTo>
                    <a:pt x="335766" y="911"/>
                  </a:lnTo>
                  <a:lnTo>
                    <a:pt x="340683" y="0"/>
                  </a:lnTo>
                  <a:lnTo>
                    <a:pt x="345656" y="1085"/>
                  </a:lnTo>
                  <a:lnTo>
                    <a:pt x="355695" y="6807"/>
                  </a:lnTo>
                  <a:lnTo>
                    <a:pt x="363545" y="17252"/>
                  </a:lnTo>
                  <a:lnTo>
                    <a:pt x="379015" y="52868"/>
                  </a:lnTo>
                  <a:lnTo>
                    <a:pt x="394594" y="90385"/>
                  </a:lnTo>
                  <a:lnTo>
                    <a:pt x="406074" y="126363"/>
                  </a:lnTo>
                  <a:lnTo>
                    <a:pt x="421611" y="162711"/>
                  </a:lnTo>
                  <a:lnTo>
                    <a:pt x="428965" y="170927"/>
                  </a:lnTo>
                  <a:lnTo>
                    <a:pt x="433296" y="174303"/>
                  </a:lnTo>
                  <a:lnTo>
                    <a:pt x="437879" y="175708"/>
                  </a:lnTo>
                  <a:lnTo>
                    <a:pt x="447484" y="175010"/>
                  </a:lnTo>
                  <a:lnTo>
                    <a:pt x="451569" y="172792"/>
                  </a:lnTo>
                  <a:lnTo>
                    <a:pt x="458367" y="165812"/>
                  </a:lnTo>
                  <a:lnTo>
                    <a:pt x="480060" y="12771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SMARTInkShape-97">
              <a:extLst>
                <a:ext uri="{FF2B5EF4-FFF2-40B4-BE49-F238E27FC236}">
                  <a16:creationId xmlns:a16="http://schemas.microsoft.com/office/drawing/2014/main" id="{795DA234-5E03-4221-951F-F46145C60012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>
            <a:xfrm>
              <a:off x="8344343" y="3628800"/>
              <a:ext cx="319598" cy="415459"/>
            </a:xfrm>
            <a:custGeom>
              <a:avLst/>
              <a:gdLst/>
              <a:ahLst/>
              <a:cxnLst/>
              <a:rect l="0" t="0" r="0" b="0"/>
              <a:pathLst>
                <a:path w="319598" h="415459">
                  <a:moveTo>
                    <a:pt x="37657" y="295500"/>
                  </a:moveTo>
                  <a:lnTo>
                    <a:pt x="37657" y="295500"/>
                  </a:lnTo>
                  <a:lnTo>
                    <a:pt x="33611" y="291455"/>
                  </a:lnTo>
                  <a:lnTo>
                    <a:pt x="31626" y="287211"/>
                  </a:lnTo>
                  <a:lnTo>
                    <a:pt x="30350" y="277588"/>
                  </a:lnTo>
                  <a:lnTo>
                    <a:pt x="29399" y="275938"/>
                  </a:lnTo>
                  <a:lnTo>
                    <a:pt x="27919" y="274839"/>
                  </a:lnTo>
                  <a:lnTo>
                    <a:pt x="24016" y="273618"/>
                  </a:lnTo>
                  <a:lnTo>
                    <a:pt x="19458" y="273074"/>
                  </a:lnTo>
                  <a:lnTo>
                    <a:pt x="14611" y="281864"/>
                  </a:lnTo>
                  <a:lnTo>
                    <a:pt x="2920" y="313334"/>
                  </a:lnTo>
                  <a:lnTo>
                    <a:pt x="0" y="349182"/>
                  </a:lnTo>
                  <a:lnTo>
                    <a:pt x="491" y="373304"/>
                  </a:lnTo>
                  <a:lnTo>
                    <a:pt x="10175" y="399517"/>
                  </a:lnTo>
                  <a:lnTo>
                    <a:pt x="17258" y="407488"/>
                  </a:lnTo>
                  <a:lnTo>
                    <a:pt x="25203" y="413005"/>
                  </a:lnTo>
                  <a:lnTo>
                    <a:pt x="31559" y="415458"/>
                  </a:lnTo>
                  <a:lnTo>
                    <a:pt x="39462" y="414290"/>
                  </a:lnTo>
                  <a:lnTo>
                    <a:pt x="47773" y="410949"/>
                  </a:lnTo>
                  <a:lnTo>
                    <a:pt x="62717" y="399457"/>
                  </a:lnTo>
                  <a:lnTo>
                    <a:pt x="70576" y="387920"/>
                  </a:lnTo>
                  <a:lnTo>
                    <a:pt x="85621" y="355585"/>
                  </a:lnTo>
                  <a:lnTo>
                    <a:pt x="92840" y="341678"/>
                  </a:lnTo>
                  <a:lnTo>
                    <a:pt x="101903" y="309629"/>
                  </a:lnTo>
                  <a:lnTo>
                    <a:pt x="105667" y="272494"/>
                  </a:lnTo>
                  <a:lnTo>
                    <a:pt x="106203" y="240503"/>
                  </a:lnTo>
                  <a:lnTo>
                    <a:pt x="103965" y="234932"/>
                  </a:lnTo>
                  <a:lnTo>
                    <a:pt x="99673" y="228502"/>
                  </a:lnTo>
                  <a:lnTo>
                    <a:pt x="109996" y="238312"/>
                  </a:lnTo>
                  <a:lnTo>
                    <a:pt x="135045" y="275996"/>
                  </a:lnTo>
                  <a:lnTo>
                    <a:pt x="161804" y="311806"/>
                  </a:lnTo>
                  <a:lnTo>
                    <a:pt x="173690" y="320464"/>
                  </a:lnTo>
                  <a:lnTo>
                    <a:pt x="203565" y="331796"/>
                  </a:lnTo>
                  <a:lnTo>
                    <a:pt x="206682" y="332397"/>
                  </a:lnTo>
                  <a:lnTo>
                    <a:pt x="209606" y="331952"/>
                  </a:lnTo>
                  <a:lnTo>
                    <a:pt x="215115" y="329198"/>
                  </a:lnTo>
                  <a:lnTo>
                    <a:pt x="222976" y="318843"/>
                  </a:lnTo>
                  <a:lnTo>
                    <a:pt x="232370" y="300174"/>
                  </a:lnTo>
                  <a:lnTo>
                    <a:pt x="235329" y="267036"/>
                  </a:lnTo>
                  <a:lnTo>
                    <a:pt x="240924" y="234092"/>
                  </a:lnTo>
                  <a:lnTo>
                    <a:pt x="242665" y="205714"/>
                  </a:lnTo>
                  <a:lnTo>
                    <a:pt x="240994" y="168043"/>
                  </a:lnTo>
                  <a:lnTo>
                    <a:pt x="237323" y="139202"/>
                  </a:lnTo>
                  <a:lnTo>
                    <a:pt x="233978" y="106103"/>
                  </a:lnTo>
                  <a:lnTo>
                    <a:pt x="225263" y="68623"/>
                  </a:lnTo>
                  <a:lnTo>
                    <a:pt x="221159" y="31284"/>
                  </a:lnTo>
                  <a:lnTo>
                    <a:pt x="220573" y="3992"/>
                  </a:lnTo>
                  <a:lnTo>
                    <a:pt x="221408" y="2101"/>
                  </a:lnTo>
                  <a:lnTo>
                    <a:pt x="222810" y="841"/>
                  </a:lnTo>
                  <a:lnTo>
                    <a:pt x="224593" y="0"/>
                  </a:lnTo>
                  <a:lnTo>
                    <a:pt x="225781" y="287"/>
                  </a:lnTo>
                  <a:lnTo>
                    <a:pt x="226574" y="1325"/>
                  </a:lnTo>
                  <a:lnTo>
                    <a:pt x="227101" y="2863"/>
                  </a:lnTo>
                  <a:lnTo>
                    <a:pt x="252602" y="38423"/>
                  </a:lnTo>
                  <a:lnTo>
                    <a:pt x="268765" y="73379"/>
                  </a:lnTo>
                  <a:lnTo>
                    <a:pt x="278195" y="102875"/>
                  </a:lnTo>
                  <a:lnTo>
                    <a:pt x="287198" y="133909"/>
                  </a:lnTo>
                  <a:lnTo>
                    <a:pt x="298520" y="168693"/>
                  </a:lnTo>
                  <a:lnTo>
                    <a:pt x="303474" y="200825"/>
                  </a:lnTo>
                  <a:lnTo>
                    <a:pt x="309082" y="230948"/>
                  </a:lnTo>
                  <a:lnTo>
                    <a:pt x="319597" y="27264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SMARTInkShape-98">
              <a:extLst>
                <a:ext uri="{FF2B5EF4-FFF2-40B4-BE49-F238E27FC236}">
                  <a16:creationId xmlns:a16="http://schemas.microsoft.com/office/drawing/2014/main" id="{1FD8FACF-EE7D-49D7-A766-520D6DD899EC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>
            <a:xfrm>
              <a:off x="8633500" y="3309184"/>
              <a:ext cx="373340" cy="408311"/>
            </a:xfrm>
            <a:custGeom>
              <a:avLst/>
              <a:gdLst/>
              <a:ahLst/>
              <a:cxnLst/>
              <a:rect l="0" t="0" r="0" b="0"/>
              <a:pathLst>
                <a:path w="373340" h="408311">
                  <a:moveTo>
                    <a:pt x="83781" y="157916"/>
                  </a:moveTo>
                  <a:lnTo>
                    <a:pt x="83781" y="157916"/>
                  </a:lnTo>
                  <a:lnTo>
                    <a:pt x="83781" y="151356"/>
                  </a:lnTo>
                  <a:lnTo>
                    <a:pt x="79733" y="154655"/>
                  </a:lnTo>
                  <a:lnTo>
                    <a:pt x="77748" y="160982"/>
                  </a:lnTo>
                  <a:lnTo>
                    <a:pt x="70286" y="195887"/>
                  </a:lnTo>
                  <a:lnTo>
                    <a:pt x="62379" y="225517"/>
                  </a:lnTo>
                  <a:lnTo>
                    <a:pt x="50534" y="260731"/>
                  </a:lnTo>
                  <a:lnTo>
                    <a:pt x="40439" y="297129"/>
                  </a:lnTo>
                  <a:lnTo>
                    <a:pt x="27947" y="329740"/>
                  </a:lnTo>
                  <a:lnTo>
                    <a:pt x="18507" y="360004"/>
                  </a:lnTo>
                  <a:lnTo>
                    <a:pt x="5141" y="397230"/>
                  </a:lnTo>
                  <a:lnTo>
                    <a:pt x="414" y="408310"/>
                  </a:lnTo>
                  <a:lnTo>
                    <a:pt x="162" y="406645"/>
                  </a:lnTo>
                  <a:lnTo>
                    <a:pt x="0" y="394631"/>
                  </a:lnTo>
                  <a:lnTo>
                    <a:pt x="6052" y="375952"/>
                  </a:lnTo>
                  <a:lnTo>
                    <a:pt x="15400" y="358213"/>
                  </a:lnTo>
                  <a:lnTo>
                    <a:pt x="27080" y="343623"/>
                  </a:lnTo>
                  <a:lnTo>
                    <a:pt x="28947" y="338384"/>
                  </a:lnTo>
                  <a:lnTo>
                    <a:pt x="30291" y="336647"/>
                  </a:lnTo>
                  <a:lnTo>
                    <a:pt x="34042" y="334719"/>
                  </a:lnTo>
                  <a:lnTo>
                    <a:pt x="40790" y="336119"/>
                  </a:lnTo>
                  <a:lnTo>
                    <a:pt x="51852" y="341668"/>
                  </a:lnTo>
                  <a:lnTo>
                    <a:pt x="57736" y="347110"/>
                  </a:lnTo>
                  <a:lnTo>
                    <a:pt x="78381" y="376859"/>
                  </a:lnTo>
                  <a:lnTo>
                    <a:pt x="109126" y="398290"/>
                  </a:lnTo>
                  <a:lnTo>
                    <a:pt x="115647" y="400216"/>
                  </a:lnTo>
                  <a:lnTo>
                    <a:pt x="118571" y="399883"/>
                  </a:lnTo>
                  <a:lnTo>
                    <a:pt x="124078" y="397254"/>
                  </a:lnTo>
                  <a:lnTo>
                    <a:pt x="147418" y="380475"/>
                  </a:lnTo>
                  <a:lnTo>
                    <a:pt x="153831" y="372260"/>
                  </a:lnTo>
                  <a:lnTo>
                    <a:pt x="157248" y="362964"/>
                  </a:lnTo>
                  <a:lnTo>
                    <a:pt x="166381" y="328055"/>
                  </a:lnTo>
                  <a:lnTo>
                    <a:pt x="167492" y="301658"/>
                  </a:lnTo>
                  <a:lnTo>
                    <a:pt x="165295" y="295743"/>
                  </a:lnTo>
                  <a:lnTo>
                    <a:pt x="163523" y="292981"/>
                  </a:lnTo>
                  <a:lnTo>
                    <a:pt x="161495" y="291139"/>
                  </a:lnTo>
                  <a:lnTo>
                    <a:pt x="156984" y="289093"/>
                  </a:lnTo>
                  <a:lnTo>
                    <a:pt x="155443" y="289394"/>
                  </a:lnTo>
                  <a:lnTo>
                    <a:pt x="154416" y="290441"/>
                  </a:lnTo>
                  <a:lnTo>
                    <a:pt x="153275" y="293863"/>
                  </a:lnTo>
                  <a:lnTo>
                    <a:pt x="152766" y="298205"/>
                  </a:lnTo>
                  <a:lnTo>
                    <a:pt x="154798" y="302958"/>
                  </a:lnTo>
                  <a:lnTo>
                    <a:pt x="156525" y="305411"/>
                  </a:lnTo>
                  <a:lnTo>
                    <a:pt x="168133" y="341001"/>
                  </a:lnTo>
                  <a:lnTo>
                    <a:pt x="173764" y="350200"/>
                  </a:lnTo>
                  <a:lnTo>
                    <a:pt x="188919" y="365263"/>
                  </a:lnTo>
                  <a:lnTo>
                    <a:pt x="191973" y="369807"/>
                  </a:lnTo>
                  <a:lnTo>
                    <a:pt x="195701" y="372837"/>
                  </a:lnTo>
                  <a:lnTo>
                    <a:pt x="204361" y="376203"/>
                  </a:lnTo>
                  <a:lnTo>
                    <a:pt x="229699" y="378660"/>
                  </a:lnTo>
                  <a:lnTo>
                    <a:pt x="237816" y="374275"/>
                  </a:lnTo>
                  <a:lnTo>
                    <a:pt x="260949" y="352887"/>
                  </a:lnTo>
                  <a:lnTo>
                    <a:pt x="270800" y="336382"/>
                  </a:lnTo>
                  <a:lnTo>
                    <a:pt x="279456" y="301323"/>
                  </a:lnTo>
                  <a:lnTo>
                    <a:pt x="283434" y="271809"/>
                  </a:lnTo>
                  <a:lnTo>
                    <a:pt x="289975" y="239358"/>
                  </a:lnTo>
                  <a:lnTo>
                    <a:pt x="293109" y="216126"/>
                  </a:lnTo>
                  <a:lnTo>
                    <a:pt x="290960" y="183159"/>
                  </a:lnTo>
                  <a:lnTo>
                    <a:pt x="289946" y="147804"/>
                  </a:lnTo>
                  <a:lnTo>
                    <a:pt x="289646" y="114656"/>
                  </a:lnTo>
                  <a:lnTo>
                    <a:pt x="289558" y="80093"/>
                  </a:lnTo>
                  <a:lnTo>
                    <a:pt x="289527" y="44801"/>
                  </a:lnTo>
                  <a:lnTo>
                    <a:pt x="288675" y="12602"/>
                  </a:lnTo>
                  <a:lnTo>
                    <a:pt x="282958" y="0"/>
                  </a:lnTo>
                  <a:lnTo>
                    <a:pt x="283453" y="145"/>
                  </a:lnTo>
                  <a:lnTo>
                    <a:pt x="286259" y="2565"/>
                  </a:lnTo>
                  <a:lnTo>
                    <a:pt x="288070" y="6462"/>
                  </a:lnTo>
                  <a:lnTo>
                    <a:pt x="297682" y="37417"/>
                  </a:lnTo>
                  <a:lnTo>
                    <a:pt x="309064" y="75130"/>
                  </a:lnTo>
                  <a:lnTo>
                    <a:pt x="316241" y="112902"/>
                  </a:lnTo>
                  <a:lnTo>
                    <a:pt x="326508" y="142885"/>
                  </a:lnTo>
                  <a:lnTo>
                    <a:pt x="334911" y="173218"/>
                  </a:lnTo>
                  <a:lnTo>
                    <a:pt x="345335" y="209763"/>
                  </a:lnTo>
                  <a:lnTo>
                    <a:pt x="358091" y="246902"/>
                  </a:lnTo>
                  <a:lnTo>
                    <a:pt x="364214" y="265146"/>
                  </a:lnTo>
                  <a:lnTo>
                    <a:pt x="365272" y="274167"/>
                  </a:lnTo>
                  <a:lnTo>
                    <a:pt x="366268" y="276056"/>
                  </a:lnTo>
                  <a:lnTo>
                    <a:pt x="367778" y="277316"/>
                  </a:lnTo>
                  <a:lnTo>
                    <a:pt x="373339" y="27983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SMARTInkShape-99">
              <a:extLst>
                <a:ext uri="{FF2B5EF4-FFF2-40B4-BE49-F238E27FC236}">
                  <a16:creationId xmlns:a16="http://schemas.microsoft.com/office/drawing/2014/main" id="{8D9D18A4-9894-44AE-91F0-64ED5E2226D0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>
            <a:xfrm>
              <a:off x="8839200" y="3390900"/>
              <a:ext cx="182882" cy="53341"/>
            </a:xfrm>
            <a:custGeom>
              <a:avLst/>
              <a:gdLst/>
              <a:ahLst/>
              <a:cxnLst/>
              <a:rect l="0" t="0" r="0" b="0"/>
              <a:pathLst>
                <a:path w="182882" h="53341">
                  <a:moveTo>
                    <a:pt x="0" y="53340"/>
                  </a:moveTo>
                  <a:lnTo>
                    <a:pt x="0" y="53340"/>
                  </a:lnTo>
                  <a:lnTo>
                    <a:pt x="0" y="49295"/>
                  </a:lnTo>
                  <a:lnTo>
                    <a:pt x="2258" y="45051"/>
                  </a:lnTo>
                  <a:lnTo>
                    <a:pt x="7777" y="39496"/>
                  </a:lnTo>
                  <a:lnTo>
                    <a:pt x="26011" y="27696"/>
                  </a:lnTo>
                  <a:lnTo>
                    <a:pt x="53333" y="18460"/>
                  </a:lnTo>
                  <a:lnTo>
                    <a:pt x="87016" y="11208"/>
                  </a:lnTo>
                  <a:lnTo>
                    <a:pt x="121362" y="7836"/>
                  </a:lnTo>
                  <a:lnTo>
                    <a:pt x="151588" y="4047"/>
                  </a:lnTo>
                  <a:lnTo>
                    <a:pt x="182881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SMARTInkShape-100">
              <a:extLst>
                <a:ext uri="{FF2B5EF4-FFF2-40B4-BE49-F238E27FC236}">
                  <a16:creationId xmlns:a16="http://schemas.microsoft.com/office/drawing/2014/main" id="{F6422793-9F57-4B7E-8F43-F020CDCEFDB9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>
            <a:xfrm>
              <a:off x="8134860" y="4320540"/>
              <a:ext cx="207043" cy="632461"/>
            </a:xfrm>
            <a:custGeom>
              <a:avLst/>
              <a:gdLst/>
              <a:ahLst/>
              <a:cxnLst/>
              <a:rect l="0" t="0" r="0" b="0"/>
              <a:pathLst>
                <a:path w="207043" h="632461">
                  <a:moveTo>
                    <a:pt x="109980" y="0"/>
                  </a:moveTo>
                  <a:lnTo>
                    <a:pt x="109980" y="0"/>
                  </a:lnTo>
                  <a:lnTo>
                    <a:pt x="102674" y="0"/>
                  </a:lnTo>
                  <a:lnTo>
                    <a:pt x="91782" y="25257"/>
                  </a:lnTo>
                  <a:lnTo>
                    <a:pt x="84456" y="54520"/>
                  </a:lnTo>
                  <a:lnTo>
                    <a:pt x="72878" y="90002"/>
                  </a:lnTo>
                  <a:lnTo>
                    <a:pt x="58724" y="127326"/>
                  </a:lnTo>
                  <a:lnTo>
                    <a:pt x="43804" y="161151"/>
                  </a:lnTo>
                  <a:lnTo>
                    <a:pt x="28660" y="192623"/>
                  </a:lnTo>
                  <a:lnTo>
                    <a:pt x="11583" y="227207"/>
                  </a:lnTo>
                  <a:lnTo>
                    <a:pt x="0" y="246887"/>
                  </a:lnTo>
                  <a:lnTo>
                    <a:pt x="253" y="248411"/>
                  </a:lnTo>
                  <a:lnTo>
                    <a:pt x="2698" y="250857"/>
                  </a:lnTo>
                  <a:lnTo>
                    <a:pt x="39108" y="226226"/>
                  </a:lnTo>
                  <a:lnTo>
                    <a:pt x="65312" y="211543"/>
                  </a:lnTo>
                  <a:lnTo>
                    <a:pt x="102498" y="206503"/>
                  </a:lnTo>
                  <a:lnTo>
                    <a:pt x="129306" y="210013"/>
                  </a:lnTo>
                  <a:lnTo>
                    <a:pt x="154653" y="220458"/>
                  </a:lnTo>
                  <a:lnTo>
                    <a:pt x="174204" y="238323"/>
                  </a:lnTo>
                  <a:lnTo>
                    <a:pt x="195135" y="273199"/>
                  </a:lnTo>
                  <a:lnTo>
                    <a:pt x="204543" y="304373"/>
                  </a:lnTo>
                  <a:lnTo>
                    <a:pt x="207042" y="330857"/>
                  </a:lnTo>
                  <a:lnTo>
                    <a:pt x="205895" y="361818"/>
                  </a:lnTo>
                  <a:lnTo>
                    <a:pt x="202562" y="394488"/>
                  </a:lnTo>
                  <a:lnTo>
                    <a:pt x="198258" y="425942"/>
                  </a:lnTo>
                  <a:lnTo>
                    <a:pt x="191266" y="459112"/>
                  </a:lnTo>
                  <a:lnTo>
                    <a:pt x="182514" y="492763"/>
                  </a:lnTo>
                  <a:lnTo>
                    <a:pt x="172980" y="524651"/>
                  </a:lnTo>
                  <a:lnTo>
                    <a:pt x="160839" y="551243"/>
                  </a:lnTo>
                  <a:lnTo>
                    <a:pt x="141983" y="585254"/>
                  </a:lnTo>
                  <a:lnTo>
                    <a:pt x="130977" y="603859"/>
                  </a:lnTo>
                  <a:lnTo>
                    <a:pt x="109034" y="625955"/>
                  </a:lnTo>
                  <a:lnTo>
                    <a:pt x="103069" y="629569"/>
                  </a:lnTo>
                  <a:lnTo>
                    <a:pt x="94740" y="63246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SMARTInkShape-101">
              <a:extLst>
                <a:ext uri="{FF2B5EF4-FFF2-40B4-BE49-F238E27FC236}">
                  <a16:creationId xmlns:a16="http://schemas.microsoft.com/office/drawing/2014/main" id="{891FF366-C6E0-4E5D-8785-BF5175B91509}"/>
                </a:ext>
              </a:extLst>
            </p:cNvPr>
            <p:cNvSpPr/>
            <p:nvPr>
              <p:custDataLst>
                <p:tags r:id="rId14"/>
              </p:custDataLst>
            </p:nvPr>
          </p:nvSpPr>
          <p:spPr>
            <a:xfrm>
              <a:off x="8313420" y="4320540"/>
              <a:ext cx="99061" cy="335281"/>
            </a:xfrm>
            <a:custGeom>
              <a:avLst/>
              <a:gdLst/>
              <a:ahLst/>
              <a:cxnLst/>
              <a:rect l="0" t="0" r="0" b="0"/>
              <a:pathLst>
                <a:path w="99061" h="335281">
                  <a:moveTo>
                    <a:pt x="0" y="0"/>
                  </a:moveTo>
                  <a:lnTo>
                    <a:pt x="0" y="0"/>
                  </a:lnTo>
                  <a:lnTo>
                    <a:pt x="846" y="12167"/>
                  </a:lnTo>
                  <a:lnTo>
                    <a:pt x="14652" y="43915"/>
                  </a:lnTo>
                  <a:lnTo>
                    <a:pt x="28517" y="76135"/>
                  </a:lnTo>
                  <a:lnTo>
                    <a:pt x="36099" y="102418"/>
                  </a:lnTo>
                  <a:lnTo>
                    <a:pt x="42290" y="131032"/>
                  </a:lnTo>
                  <a:lnTo>
                    <a:pt x="47865" y="160683"/>
                  </a:lnTo>
                  <a:lnTo>
                    <a:pt x="53165" y="190795"/>
                  </a:lnTo>
                  <a:lnTo>
                    <a:pt x="58343" y="220264"/>
                  </a:lnTo>
                  <a:lnTo>
                    <a:pt x="63465" y="247473"/>
                  </a:lnTo>
                  <a:lnTo>
                    <a:pt x="71109" y="282546"/>
                  </a:lnTo>
                  <a:lnTo>
                    <a:pt x="83818" y="318448"/>
                  </a:lnTo>
                  <a:lnTo>
                    <a:pt x="88900" y="327799"/>
                  </a:lnTo>
                  <a:lnTo>
                    <a:pt x="99060" y="33528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SMARTInkShape-102">
              <a:extLst>
                <a:ext uri="{FF2B5EF4-FFF2-40B4-BE49-F238E27FC236}">
                  <a16:creationId xmlns:a16="http://schemas.microsoft.com/office/drawing/2014/main" id="{778D07A7-CF1B-469E-9FCB-D802F46F3B24}"/>
                </a:ext>
              </a:extLst>
            </p:cNvPr>
            <p:cNvSpPr/>
            <p:nvPr>
              <p:custDataLst>
                <p:tags r:id="rId15"/>
              </p:custDataLst>
            </p:nvPr>
          </p:nvSpPr>
          <p:spPr>
            <a:xfrm>
              <a:off x="8397240" y="4358641"/>
              <a:ext cx="197977" cy="159849"/>
            </a:xfrm>
            <a:custGeom>
              <a:avLst/>
              <a:gdLst/>
              <a:ahLst/>
              <a:cxnLst/>
              <a:rect l="0" t="0" r="0" b="0"/>
              <a:pathLst>
                <a:path w="197977" h="159849">
                  <a:moveTo>
                    <a:pt x="0" y="99059"/>
                  </a:moveTo>
                  <a:lnTo>
                    <a:pt x="0" y="99059"/>
                  </a:lnTo>
                  <a:lnTo>
                    <a:pt x="26640" y="98213"/>
                  </a:lnTo>
                  <a:lnTo>
                    <a:pt x="63290" y="89652"/>
                  </a:lnTo>
                  <a:lnTo>
                    <a:pt x="98520" y="79350"/>
                  </a:lnTo>
                  <a:lnTo>
                    <a:pt x="131810" y="76475"/>
                  </a:lnTo>
                  <a:lnTo>
                    <a:pt x="147240" y="77127"/>
                  </a:lnTo>
                  <a:lnTo>
                    <a:pt x="172708" y="86816"/>
                  </a:lnTo>
                  <a:lnTo>
                    <a:pt x="180617" y="93900"/>
                  </a:lnTo>
                  <a:lnTo>
                    <a:pt x="192592" y="112245"/>
                  </a:lnTo>
                  <a:lnTo>
                    <a:pt x="196482" y="127143"/>
                  </a:lnTo>
                  <a:lnTo>
                    <a:pt x="197976" y="153446"/>
                  </a:lnTo>
                  <a:lnTo>
                    <a:pt x="197178" y="155637"/>
                  </a:lnTo>
                  <a:lnTo>
                    <a:pt x="195798" y="157098"/>
                  </a:lnTo>
                  <a:lnTo>
                    <a:pt x="192008" y="158720"/>
                  </a:lnTo>
                  <a:lnTo>
                    <a:pt x="180203" y="159848"/>
                  </a:lnTo>
                  <a:lnTo>
                    <a:pt x="177709" y="158212"/>
                  </a:lnTo>
                  <a:lnTo>
                    <a:pt x="172680" y="151878"/>
                  </a:lnTo>
                  <a:lnTo>
                    <a:pt x="165089" y="134747"/>
                  </a:lnTo>
                  <a:lnTo>
                    <a:pt x="161021" y="99272"/>
                  </a:lnTo>
                  <a:lnTo>
                    <a:pt x="161163" y="65444"/>
                  </a:lnTo>
                  <a:lnTo>
                    <a:pt x="165344" y="34442"/>
                  </a:lnTo>
                  <a:lnTo>
                    <a:pt x="16764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SMARTInkShape-103">
              <a:extLst>
                <a:ext uri="{FF2B5EF4-FFF2-40B4-BE49-F238E27FC236}">
                  <a16:creationId xmlns:a16="http://schemas.microsoft.com/office/drawing/2014/main" id="{D1E033D7-C05A-4DE4-B9AF-5EA8A7ADDFF1}"/>
                </a:ext>
              </a:extLst>
            </p:cNvPr>
            <p:cNvSpPr/>
            <p:nvPr>
              <p:custDataLst>
                <p:tags r:id="rId16"/>
              </p:custDataLst>
            </p:nvPr>
          </p:nvSpPr>
          <p:spPr>
            <a:xfrm>
              <a:off x="8671684" y="3941231"/>
              <a:ext cx="319917" cy="450669"/>
            </a:xfrm>
            <a:custGeom>
              <a:avLst/>
              <a:gdLst/>
              <a:ahLst/>
              <a:cxnLst/>
              <a:rect l="0" t="0" r="0" b="0"/>
              <a:pathLst>
                <a:path w="319917" h="450669">
                  <a:moveTo>
                    <a:pt x="22735" y="219289"/>
                  </a:moveTo>
                  <a:lnTo>
                    <a:pt x="22735" y="219289"/>
                  </a:lnTo>
                  <a:lnTo>
                    <a:pt x="22735" y="229895"/>
                  </a:lnTo>
                  <a:lnTo>
                    <a:pt x="14974" y="267182"/>
                  </a:lnTo>
                  <a:lnTo>
                    <a:pt x="6967" y="304040"/>
                  </a:lnTo>
                  <a:lnTo>
                    <a:pt x="1978" y="336123"/>
                  </a:lnTo>
                  <a:lnTo>
                    <a:pt x="498" y="367924"/>
                  </a:lnTo>
                  <a:lnTo>
                    <a:pt x="0" y="401425"/>
                  </a:lnTo>
                  <a:lnTo>
                    <a:pt x="747" y="430809"/>
                  </a:lnTo>
                  <a:lnTo>
                    <a:pt x="3932" y="439733"/>
                  </a:lnTo>
                  <a:lnTo>
                    <a:pt x="10486" y="449518"/>
                  </a:lnTo>
                  <a:lnTo>
                    <a:pt x="12877" y="450668"/>
                  </a:lnTo>
                  <a:lnTo>
                    <a:pt x="15317" y="450588"/>
                  </a:lnTo>
                  <a:lnTo>
                    <a:pt x="20285" y="448242"/>
                  </a:lnTo>
                  <a:lnTo>
                    <a:pt x="25315" y="444377"/>
                  </a:lnTo>
                  <a:lnTo>
                    <a:pt x="40519" y="419418"/>
                  </a:lnTo>
                  <a:lnTo>
                    <a:pt x="49830" y="388204"/>
                  </a:lnTo>
                  <a:lnTo>
                    <a:pt x="54804" y="356700"/>
                  </a:lnTo>
                  <a:lnTo>
                    <a:pt x="66338" y="319040"/>
                  </a:lnTo>
                  <a:lnTo>
                    <a:pt x="68037" y="298166"/>
                  </a:lnTo>
                  <a:lnTo>
                    <a:pt x="66012" y="290187"/>
                  </a:lnTo>
                  <a:lnTo>
                    <a:pt x="61860" y="282212"/>
                  </a:lnTo>
                  <a:lnTo>
                    <a:pt x="61517" y="282405"/>
                  </a:lnTo>
                  <a:lnTo>
                    <a:pt x="61139" y="284876"/>
                  </a:lnTo>
                  <a:lnTo>
                    <a:pt x="63228" y="288797"/>
                  </a:lnTo>
                  <a:lnTo>
                    <a:pt x="64971" y="291027"/>
                  </a:lnTo>
                  <a:lnTo>
                    <a:pt x="66906" y="298021"/>
                  </a:lnTo>
                  <a:lnTo>
                    <a:pt x="70254" y="311480"/>
                  </a:lnTo>
                  <a:lnTo>
                    <a:pt x="83854" y="339017"/>
                  </a:lnTo>
                  <a:lnTo>
                    <a:pt x="101207" y="362288"/>
                  </a:lnTo>
                  <a:lnTo>
                    <a:pt x="110106" y="367511"/>
                  </a:lnTo>
                  <a:lnTo>
                    <a:pt x="130585" y="371139"/>
                  </a:lnTo>
                  <a:lnTo>
                    <a:pt x="139170" y="371526"/>
                  </a:lnTo>
                  <a:lnTo>
                    <a:pt x="141846" y="369887"/>
                  </a:lnTo>
                  <a:lnTo>
                    <a:pt x="168986" y="335861"/>
                  </a:lnTo>
                  <a:lnTo>
                    <a:pt x="173314" y="312719"/>
                  </a:lnTo>
                  <a:lnTo>
                    <a:pt x="174595" y="284413"/>
                  </a:lnTo>
                  <a:lnTo>
                    <a:pt x="174976" y="250533"/>
                  </a:lnTo>
                  <a:lnTo>
                    <a:pt x="175090" y="213683"/>
                  </a:lnTo>
                  <a:lnTo>
                    <a:pt x="171076" y="175953"/>
                  </a:lnTo>
                  <a:lnTo>
                    <a:pt x="164527" y="142008"/>
                  </a:lnTo>
                  <a:lnTo>
                    <a:pt x="157222" y="106456"/>
                  </a:lnTo>
                  <a:lnTo>
                    <a:pt x="149697" y="73157"/>
                  </a:lnTo>
                  <a:lnTo>
                    <a:pt x="139570" y="38494"/>
                  </a:lnTo>
                  <a:lnTo>
                    <a:pt x="129414" y="16720"/>
                  </a:lnTo>
                  <a:lnTo>
                    <a:pt x="125181" y="9879"/>
                  </a:lnTo>
                  <a:lnTo>
                    <a:pt x="123302" y="4016"/>
                  </a:lnTo>
                  <a:lnTo>
                    <a:pt x="121953" y="2113"/>
                  </a:lnTo>
                  <a:lnTo>
                    <a:pt x="120207" y="845"/>
                  </a:lnTo>
                  <a:lnTo>
                    <a:pt x="118198" y="0"/>
                  </a:lnTo>
                  <a:lnTo>
                    <a:pt x="117704" y="283"/>
                  </a:lnTo>
                  <a:lnTo>
                    <a:pt x="120207" y="5573"/>
                  </a:lnTo>
                  <a:lnTo>
                    <a:pt x="121090" y="13109"/>
                  </a:lnTo>
                  <a:lnTo>
                    <a:pt x="125997" y="22102"/>
                  </a:lnTo>
                  <a:lnTo>
                    <a:pt x="136023" y="38943"/>
                  </a:lnTo>
                  <a:lnTo>
                    <a:pt x="155686" y="74842"/>
                  </a:lnTo>
                  <a:lnTo>
                    <a:pt x="180331" y="112653"/>
                  </a:lnTo>
                  <a:lnTo>
                    <a:pt x="213222" y="147727"/>
                  </a:lnTo>
                  <a:lnTo>
                    <a:pt x="231515" y="167555"/>
                  </a:lnTo>
                  <a:lnTo>
                    <a:pt x="245558" y="176773"/>
                  </a:lnTo>
                  <a:lnTo>
                    <a:pt x="252437" y="179226"/>
                  </a:lnTo>
                  <a:lnTo>
                    <a:pt x="255457" y="179034"/>
                  </a:lnTo>
                  <a:lnTo>
                    <a:pt x="261070" y="176562"/>
                  </a:lnTo>
                  <a:lnTo>
                    <a:pt x="268989" y="166365"/>
                  </a:lnTo>
                  <a:lnTo>
                    <a:pt x="277783" y="140338"/>
                  </a:lnTo>
                  <a:lnTo>
                    <a:pt x="281463" y="103689"/>
                  </a:lnTo>
                  <a:lnTo>
                    <a:pt x="281785" y="80367"/>
                  </a:lnTo>
                  <a:lnTo>
                    <a:pt x="280950" y="78414"/>
                  </a:lnTo>
                  <a:lnTo>
                    <a:pt x="279544" y="77112"/>
                  </a:lnTo>
                  <a:lnTo>
                    <a:pt x="275252" y="75023"/>
                  </a:lnTo>
                  <a:lnTo>
                    <a:pt x="274899" y="75698"/>
                  </a:lnTo>
                  <a:lnTo>
                    <a:pt x="274509" y="78707"/>
                  </a:lnTo>
                  <a:lnTo>
                    <a:pt x="276592" y="82866"/>
                  </a:lnTo>
                  <a:lnTo>
                    <a:pt x="279494" y="87537"/>
                  </a:lnTo>
                  <a:lnTo>
                    <a:pt x="281975" y="94926"/>
                  </a:lnTo>
                  <a:lnTo>
                    <a:pt x="285555" y="99952"/>
                  </a:lnTo>
                  <a:lnTo>
                    <a:pt x="289968" y="102750"/>
                  </a:lnTo>
                  <a:lnTo>
                    <a:pt x="296445" y="103994"/>
                  </a:lnTo>
                  <a:lnTo>
                    <a:pt x="319916" y="10498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SMARTInkShape-104">
            <a:extLst>
              <a:ext uri="{FF2B5EF4-FFF2-40B4-BE49-F238E27FC236}">
                <a16:creationId xmlns:a16="http://schemas.microsoft.com/office/drawing/2014/main" id="{5AF7200A-3899-4E4A-8F0F-DAC02B059C0C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7299960" y="5699759"/>
            <a:ext cx="7621" cy="1"/>
          </a:xfrm>
          <a:custGeom>
            <a:avLst/>
            <a:gdLst/>
            <a:ahLst/>
            <a:cxnLst/>
            <a:rect l="0" t="0" r="0" b="0"/>
            <a:pathLst>
              <a:path w="7621" h="1">
                <a:moveTo>
                  <a:pt x="0" y="0"/>
                </a:moveTo>
                <a:lnTo>
                  <a:pt x="0" y="0"/>
                </a:lnTo>
                <a:lnTo>
                  <a:pt x="7620" y="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MARTInkShape-105">
            <a:extLst>
              <a:ext uri="{FF2B5EF4-FFF2-40B4-BE49-F238E27FC236}">
                <a16:creationId xmlns:a16="http://schemas.microsoft.com/office/drawing/2014/main" id="{A19C7726-F443-47B4-A52E-1F87F7D83DB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399020" y="3413760"/>
            <a:ext cx="1" cy="7621"/>
          </a:xfrm>
          <a:custGeom>
            <a:avLst/>
            <a:gdLst/>
            <a:ahLst/>
            <a:cxnLst/>
            <a:rect l="0" t="0" r="0" b="0"/>
            <a:pathLst>
              <a:path w="1" h="7621">
                <a:moveTo>
                  <a:pt x="0" y="0"/>
                </a:moveTo>
                <a:lnTo>
                  <a:pt x="0" y="0"/>
                </a:lnTo>
                <a:lnTo>
                  <a:pt x="0" y="762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MARTInkShape-106">
            <a:extLst>
              <a:ext uri="{FF2B5EF4-FFF2-40B4-BE49-F238E27FC236}">
                <a16:creationId xmlns:a16="http://schemas.microsoft.com/office/drawing/2014/main" id="{3A04E1DC-D86E-4E48-91E8-115A8F28E46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7589520" y="2286000"/>
            <a:ext cx="22861" cy="1"/>
          </a:xfrm>
          <a:custGeom>
            <a:avLst/>
            <a:gdLst/>
            <a:ahLst/>
            <a:cxnLst/>
            <a:rect l="0" t="0" r="0" b="0"/>
            <a:pathLst>
              <a:path w="22861" h="1">
                <a:moveTo>
                  <a:pt x="22860" y="0"/>
                </a:moveTo>
                <a:lnTo>
                  <a:pt x="22860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SMARTInkShape-107">
            <a:extLst>
              <a:ext uri="{FF2B5EF4-FFF2-40B4-BE49-F238E27FC236}">
                <a16:creationId xmlns:a16="http://schemas.microsoft.com/office/drawing/2014/main" id="{DF4A4839-5E61-40A9-8EBF-714D3B67F37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2094767" y="2994894"/>
            <a:ext cx="1102632" cy="791617"/>
          </a:xfrm>
          <a:custGeom>
            <a:avLst/>
            <a:gdLst/>
            <a:ahLst/>
            <a:cxnLst/>
            <a:rect l="0" t="0" r="0" b="0"/>
            <a:pathLst>
              <a:path w="1102632" h="791617">
                <a:moveTo>
                  <a:pt x="1052293" y="60726"/>
                </a:moveTo>
                <a:lnTo>
                  <a:pt x="1052293" y="60726"/>
                </a:lnTo>
                <a:lnTo>
                  <a:pt x="1040157" y="60726"/>
                </a:lnTo>
                <a:lnTo>
                  <a:pt x="1004678" y="49406"/>
                </a:lnTo>
                <a:lnTo>
                  <a:pt x="975815" y="43559"/>
                </a:lnTo>
                <a:lnTo>
                  <a:pt x="940974" y="35881"/>
                </a:lnTo>
                <a:lnTo>
                  <a:pt x="902911" y="27670"/>
                </a:lnTo>
                <a:lnTo>
                  <a:pt x="883279" y="24296"/>
                </a:lnTo>
                <a:lnTo>
                  <a:pt x="863417" y="21199"/>
                </a:lnTo>
                <a:lnTo>
                  <a:pt x="843402" y="17441"/>
                </a:lnTo>
                <a:lnTo>
                  <a:pt x="823286" y="13243"/>
                </a:lnTo>
                <a:lnTo>
                  <a:pt x="803102" y="8751"/>
                </a:lnTo>
                <a:lnTo>
                  <a:pt x="782025" y="5756"/>
                </a:lnTo>
                <a:lnTo>
                  <a:pt x="760355" y="3759"/>
                </a:lnTo>
                <a:lnTo>
                  <a:pt x="738287" y="2428"/>
                </a:lnTo>
                <a:lnTo>
                  <a:pt x="715956" y="1541"/>
                </a:lnTo>
                <a:lnTo>
                  <a:pt x="693449" y="949"/>
                </a:lnTo>
                <a:lnTo>
                  <a:pt x="670823" y="555"/>
                </a:lnTo>
                <a:lnTo>
                  <a:pt x="648120" y="292"/>
                </a:lnTo>
                <a:lnTo>
                  <a:pt x="625364" y="117"/>
                </a:lnTo>
                <a:lnTo>
                  <a:pt x="602574" y="0"/>
                </a:lnTo>
                <a:lnTo>
                  <a:pt x="580607" y="769"/>
                </a:lnTo>
                <a:lnTo>
                  <a:pt x="559189" y="2128"/>
                </a:lnTo>
                <a:lnTo>
                  <a:pt x="538137" y="3880"/>
                </a:lnTo>
                <a:lnTo>
                  <a:pt x="516482" y="6742"/>
                </a:lnTo>
                <a:lnTo>
                  <a:pt x="494426" y="10343"/>
                </a:lnTo>
                <a:lnTo>
                  <a:pt x="472102" y="14438"/>
                </a:lnTo>
                <a:lnTo>
                  <a:pt x="450445" y="18861"/>
                </a:lnTo>
                <a:lnTo>
                  <a:pt x="429235" y="23502"/>
                </a:lnTo>
                <a:lnTo>
                  <a:pt x="408321" y="28290"/>
                </a:lnTo>
                <a:lnTo>
                  <a:pt x="387605" y="33175"/>
                </a:lnTo>
                <a:lnTo>
                  <a:pt x="367021" y="38126"/>
                </a:lnTo>
                <a:lnTo>
                  <a:pt x="346525" y="43119"/>
                </a:lnTo>
                <a:lnTo>
                  <a:pt x="310205" y="57698"/>
                </a:lnTo>
                <a:lnTo>
                  <a:pt x="276283" y="74620"/>
                </a:lnTo>
                <a:lnTo>
                  <a:pt x="241451" y="90608"/>
                </a:lnTo>
                <a:lnTo>
                  <a:pt x="208472" y="108438"/>
                </a:lnTo>
                <a:lnTo>
                  <a:pt x="177728" y="128498"/>
                </a:lnTo>
                <a:lnTo>
                  <a:pt x="149953" y="151525"/>
                </a:lnTo>
                <a:lnTo>
                  <a:pt x="114561" y="188288"/>
                </a:lnTo>
                <a:lnTo>
                  <a:pt x="93092" y="215634"/>
                </a:lnTo>
                <a:lnTo>
                  <a:pt x="73108" y="243874"/>
                </a:lnTo>
                <a:lnTo>
                  <a:pt x="55760" y="270537"/>
                </a:lnTo>
                <a:lnTo>
                  <a:pt x="39583" y="298755"/>
                </a:lnTo>
                <a:lnTo>
                  <a:pt x="25620" y="328230"/>
                </a:lnTo>
                <a:lnTo>
                  <a:pt x="16592" y="358263"/>
                </a:lnTo>
                <a:lnTo>
                  <a:pt x="7499" y="388545"/>
                </a:lnTo>
                <a:lnTo>
                  <a:pt x="354" y="418937"/>
                </a:lnTo>
                <a:lnTo>
                  <a:pt x="0" y="449378"/>
                </a:lnTo>
                <a:lnTo>
                  <a:pt x="2665" y="479840"/>
                </a:lnTo>
                <a:lnTo>
                  <a:pt x="8365" y="510313"/>
                </a:lnTo>
                <a:lnTo>
                  <a:pt x="19365" y="540789"/>
                </a:lnTo>
                <a:lnTo>
                  <a:pt x="32721" y="569010"/>
                </a:lnTo>
                <a:lnTo>
                  <a:pt x="48816" y="595663"/>
                </a:lnTo>
                <a:lnTo>
                  <a:pt x="70081" y="621621"/>
                </a:lnTo>
                <a:lnTo>
                  <a:pt x="95901" y="647268"/>
                </a:lnTo>
                <a:lnTo>
                  <a:pt x="124310" y="671931"/>
                </a:lnTo>
                <a:lnTo>
                  <a:pt x="153869" y="694181"/>
                </a:lnTo>
                <a:lnTo>
                  <a:pt x="186198" y="715360"/>
                </a:lnTo>
                <a:lnTo>
                  <a:pt x="221168" y="735214"/>
                </a:lnTo>
                <a:lnTo>
                  <a:pt x="239977" y="744065"/>
                </a:lnTo>
                <a:lnTo>
                  <a:pt x="259289" y="752506"/>
                </a:lnTo>
                <a:lnTo>
                  <a:pt x="278937" y="759826"/>
                </a:lnTo>
                <a:lnTo>
                  <a:pt x="298809" y="766399"/>
                </a:lnTo>
                <a:lnTo>
                  <a:pt x="318830" y="772474"/>
                </a:lnTo>
                <a:lnTo>
                  <a:pt x="339798" y="777372"/>
                </a:lnTo>
                <a:lnTo>
                  <a:pt x="361396" y="781483"/>
                </a:lnTo>
                <a:lnTo>
                  <a:pt x="383415" y="785071"/>
                </a:lnTo>
                <a:lnTo>
                  <a:pt x="404868" y="787463"/>
                </a:lnTo>
                <a:lnTo>
                  <a:pt x="425943" y="789057"/>
                </a:lnTo>
                <a:lnTo>
                  <a:pt x="446766" y="790120"/>
                </a:lnTo>
                <a:lnTo>
                  <a:pt x="469115" y="790829"/>
                </a:lnTo>
                <a:lnTo>
                  <a:pt x="492481" y="791301"/>
                </a:lnTo>
                <a:lnTo>
                  <a:pt x="516525" y="791616"/>
                </a:lnTo>
                <a:lnTo>
                  <a:pt x="540174" y="790133"/>
                </a:lnTo>
                <a:lnTo>
                  <a:pt x="563561" y="787450"/>
                </a:lnTo>
                <a:lnTo>
                  <a:pt x="586771" y="783969"/>
                </a:lnTo>
                <a:lnTo>
                  <a:pt x="609865" y="778261"/>
                </a:lnTo>
                <a:lnTo>
                  <a:pt x="632881" y="771070"/>
                </a:lnTo>
                <a:lnTo>
                  <a:pt x="655845" y="762888"/>
                </a:lnTo>
                <a:lnTo>
                  <a:pt x="677928" y="754047"/>
                </a:lnTo>
                <a:lnTo>
                  <a:pt x="699423" y="744767"/>
                </a:lnTo>
                <a:lnTo>
                  <a:pt x="720526" y="735193"/>
                </a:lnTo>
                <a:lnTo>
                  <a:pt x="742215" y="724577"/>
                </a:lnTo>
                <a:lnTo>
                  <a:pt x="764295" y="713267"/>
                </a:lnTo>
                <a:lnTo>
                  <a:pt x="786634" y="701494"/>
                </a:lnTo>
                <a:lnTo>
                  <a:pt x="807454" y="689411"/>
                </a:lnTo>
                <a:lnTo>
                  <a:pt x="827260" y="677123"/>
                </a:lnTo>
                <a:lnTo>
                  <a:pt x="846391" y="664697"/>
                </a:lnTo>
                <a:lnTo>
                  <a:pt x="865918" y="651333"/>
                </a:lnTo>
                <a:lnTo>
                  <a:pt x="885710" y="637344"/>
                </a:lnTo>
                <a:lnTo>
                  <a:pt x="923223" y="607407"/>
                </a:lnTo>
                <a:lnTo>
                  <a:pt x="954006" y="574347"/>
                </a:lnTo>
                <a:lnTo>
                  <a:pt x="984057" y="539897"/>
                </a:lnTo>
                <a:lnTo>
                  <a:pt x="1012653" y="504831"/>
                </a:lnTo>
                <a:lnTo>
                  <a:pt x="1036651" y="469490"/>
                </a:lnTo>
                <a:lnTo>
                  <a:pt x="1060863" y="434028"/>
                </a:lnTo>
                <a:lnTo>
                  <a:pt x="1082348" y="398511"/>
                </a:lnTo>
                <a:lnTo>
                  <a:pt x="1094720" y="362970"/>
                </a:lnTo>
                <a:lnTo>
                  <a:pt x="1100783" y="327419"/>
                </a:lnTo>
                <a:lnTo>
                  <a:pt x="1102631" y="291863"/>
                </a:lnTo>
                <a:lnTo>
                  <a:pt x="1100630" y="256305"/>
                </a:lnTo>
                <a:lnTo>
                  <a:pt x="1094661" y="223003"/>
                </a:lnTo>
                <a:lnTo>
                  <a:pt x="1085516" y="191269"/>
                </a:lnTo>
                <a:lnTo>
                  <a:pt x="1072986" y="160232"/>
                </a:lnTo>
                <a:lnTo>
                  <a:pt x="1054434" y="129504"/>
                </a:lnTo>
                <a:lnTo>
                  <a:pt x="1031231" y="100608"/>
                </a:lnTo>
                <a:lnTo>
                  <a:pt x="1003986" y="76476"/>
                </a:lnTo>
                <a:lnTo>
                  <a:pt x="970428" y="56719"/>
                </a:lnTo>
                <a:lnTo>
                  <a:pt x="951996" y="47895"/>
                </a:lnTo>
                <a:lnTo>
                  <a:pt x="931242" y="40319"/>
                </a:lnTo>
                <a:lnTo>
                  <a:pt x="908939" y="33574"/>
                </a:lnTo>
                <a:lnTo>
                  <a:pt x="885604" y="27385"/>
                </a:lnTo>
                <a:lnTo>
                  <a:pt x="860733" y="24105"/>
                </a:lnTo>
                <a:lnTo>
                  <a:pt x="834840" y="22766"/>
                </a:lnTo>
                <a:lnTo>
                  <a:pt x="808264" y="22719"/>
                </a:lnTo>
                <a:lnTo>
                  <a:pt x="778694" y="25228"/>
                </a:lnTo>
                <a:lnTo>
                  <a:pt x="747127" y="29441"/>
                </a:lnTo>
                <a:lnTo>
                  <a:pt x="714229" y="34789"/>
                </a:lnTo>
                <a:lnTo>
                  <a:pt x="678751" y="44282"/>
                </a:lnTo>
                <a:lnTo>
                  <a:pt x="641551" y="56536"/>
                </a:lnTo>
                <a:lnTo>
                  <a:pt x="603205" y="70633"/>
                </a:lnTo>
                <a:lnTo>
                  <a:pt x="566634" y="85957"/>
                </a:lnTo>
                <a:lnTo>
                  <a:pt x="531247" y="102100"/>
                </a:lnTo>
                <a:lnTo>
                  <a:pt x="496649" y="118789"/>
                </a:lnTo>
                <a:lnTo>
                  <a:pt x="465117" y="134148"/>
                </a:lnTo>
                <a:lnTo>
                  <a:pt x="435629" y="148621"/>
                </a:lnTo>
                <a:lnTo>
                  <a:pt x="407504" y="162502"/>
                </a:lnTo>
                <a:lnTo>
                  <a:pt x="351253" y="190266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DB1AC2F-F2E8-6AF5-A35B-F54F6CAC2631}"/>
              </a:ext>
            </a:extLst>
          </p:cNvPr>
          <p:cNvSpPr/>
          <p:nvPr/>
        </p:nvSpPr>
        <p:spPr>
          <a:xfrm>
            <a:off x="3200400" y="4797709"/>
            <a:ext cx="411480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Increased Sales will increase my profit and allow us to buy new products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C3317-5D98-248E-FA85-0C669A25C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/>
          <a:lstStyle/>
          <a:p>
            <a:r>
              <a:rPr lang="en-US" dirty="0"/>
              <a:t>SMART Relay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D33B21D-B961-DDB9-3669-2D517549F5D1}"/>
              </a:ext>
            </a:extLst>
          </p:cNvPr>
          <p:cNvSpPr txBox="1">
            <a:spLocks/>
          </p:cNvSpPr>
          <p:nvPr/>
        </p:nvSpPr>
        <p:spPr>
          <a:xfrm>
            <a:off x="609600" y="18669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Directions:  </a:t>
            </a:r>
          </a:p>
          <a:p>
            <a:pPr>
              <a:buFontTx/>
              <a:buChar char="-"/>
            </a:pPr>
            <a:r>
              <a:rPr lang="en-US" kern="0" dirty="0"/>
              <a:t>Your table will get a broad “Starter goal” </a:t>
            </a:r>
          </a:p>
          <a:p>
            <a:pPr>
              <a:buFontTx/>
              <a:buChar char="-"/>
            </a:pPr>
            <a:r>
              <a:rPr lang="en-US" kern="0" dirty="0"/>
              <a:t>On your “Make This Goal Smart” handout</a:t>
            </a:r>
            <a:br>
              <a:rPr lang="en-US" kern="0" dirty="0"/>
            </a:br>
            <a:r>
              <a:rPr lang="en-US" kern="0" dirty="0"/>
              <a:t>Develop a SMART Goal from your broad “Starter Goal” </a:t>
            </a:r>
          </a:p>
          <a:p>
            <a:pPr>
              <a:buFontTx/>
              <a:buChar char="-"/>
            </a:pPr>
            <a:r>
              <a:rPr lang="en-US" kern="0" dirty="0"/>
              <a:t>One student bring it to the teacher.  </a:t>
            </a:r>
          </a:p>
          <a:p>
            <a:pPr>
              <a:buFontTx/>
              <a:buChar char="-"/>
            </a:pPr>
            <a:r>
              <a:rPr lang="en-US" kern="0" dirty="0"/>
              <a:t>Teacher will read it, if incorrect you will be sent “Back to fix it”</a:t>
            </a:r>
          </a:p>
          <a:p>
            <a:pPr lvl="1"/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140203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161D64-0C12-4A17-4D8C-6A66D5E7DEB8}"/>
              </a:ext>
            </a:extLst>
          </p:cNvPr>
          <p:cNvSpPr/>
          <p:nvPr/>
        </p:nvSpPr>
        <p:spPr>
          <a:xfrm>
            <a:off x="0" y="0"/>
            <a:ext cx="9067800" cy="6934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9AFD9E-C644-2A73-FD11-B269C3A0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868" y="293731"/>
            <a:ext cx="8686800" cy="1143000"/>
          </a:xfrm>
        </p:spPr>
        <p:txBody>
          <a:bodyPr/>
          <a:lstStyle/>
          <a:p>
            <a:r>
              <a:rPr lang="en-US" dirty="0"/>
              <a:t>“Make This Goal SMART”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B0A04-ED28-1B79-2B3F-F289B9143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Round 1</a:t>
            </a:r>
          </a:p>
          <a:p>
            <a:r>
              <a:rPr lang="en-US" dirty="0"/>
              <a:t>What is your Starter Goal: </a:t>
            </a:r>
            <a:r>
              <a:rPr lang="en-US" u="sng" dirty="0"/>
              <a:t>			</a:t>
            </a:r>
            <a:endParaRPr lang="en-US" dirty="0"/>
          </a:p>
          <a:p>
            <a:pPr lvl="1"/>
            <a:r>
              <a:rPr lang="en-US" dirty="0"/>
              <a:t>S:  </a:t>
            </a:r>
          </a:p>
          <a:p>
            <a:pPr lvl="1"/>
            <a:r>
              <a:rPr lang="en-US" dirty="0"/>
              <a:t>M: </a:t>
            </a:r>
          </a:p>
          <a:p>
            <a:pPr lvl="1"/>
            <a:r>
              <a:rPr lang="en-US" dirty="0"/>
              <a:t>A:</a:t>
            </a:r>
          </a:p>
          <a:p>
            <a:pPr lvl="1"/>
            <a:r>
              <a:rPr lang="en-US" dirty="0"/>
              <a:t>R:</a:t>
            </a:r>
          </a:p>
          <a:p>
            <a:pPr lvl="1"/>
            <a:r>
              <a:rPr lang="en-US" dirty="0"/>
              <a:t>T: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B61B67F-1AE4-4501-99F0-8F66618ABA36}"/>
              </a:ext>
            </a:extLst>
          </p:cNvPr>
          <p:cNvSpPr txBox="1">
            <a:spLocks/>
          </p:cNvSpPr>
          <p:nvPr/>
        </p:nvSpPr>
        <p:spPr>
          <a:xfrm>
            <a:off x="4788596" y="1636734"/>
            <a:ext cx="411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Round 2</a:t>
            </a:r>
          </a:p>
          <a:p>
            <a:pPr marL="0" indent="0">
              <a:buNone/>
            </a:pPr>
            <a:r>
              <a:rPr lang="en-US" kern="0" dirty="0"/>
              <a:t>What is your Starter Goal: </a:t>
            </a:r>
            <a:r>
              <a:rPr lang="en-US" u="sng" dirty="0"/>
              <a:t>			</a:t>
            </a:r>
            <a:endParaRPr lang="en-US" kern="0" dirty="0"/>
          </a:p>
          <a:p>
            <a:pPr lvl="1"/>
            <a:r>
              <a:rPr lang="en-US" kern="0" dirty="0"/>
              <a:t>S:  </a:t>
            </a:r>
          </a:p>
          <a:p>
            <a:pPr lvl="1"/>
            <a:r>
              <a:rPr lang="en-US" kern="0" dirty="0"/>
              <a:t>M: </a:t>
            </a:r>
          </a:p>
          <a:p>
            <a:pPr lvl="1"/>
            <a:r>
              <a:rPr lang="en-US" kern="0" dirty="0"/>
              <a:t>A:</a:t>
            </a:r>
          </a:p>
          <a:p>
            <a:pPr lvl="1"/>
            <a:r>
              <a:rPr lang="en-US" kern="0" dirty="0"/>
              <a:t>R:</a:t>
            </a:r>
          </a:p>
          <a:p>
            <a:pPr lvl="1"/>
            <a:r>
              <a:rPr lang="en-US" kern="0" dirty="0"/>
              <a:t>T:</a:t>
            </a:r>
          </a:p>
        </p:txBody>
      </p:sp>
    </p:spTree>
    <p:extLst>
      <p:ext uri="{BB962C8B-B14F-4D97-AF65-F5344CB8AC3E}">
        <p14:creationId xmlns:p14="http://schemas.microsoft.com/office/powerpoint/2010/main" val="1724520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8654</TotalTime>
  <Words>781</Words>
  <Application>Microsoft Office PowerPoint</Application>
  <PresentationFormat>On-screen Show (4:3)</PresentationFormat>
  <Paragraphs>112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Webdings</vt:lpstr>
      <vt:lpstr>Verdana</vt:lpstr>
      <vt:lpstr>Calibri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SMART Relay</vt:lpstr>
      <vt:lpstr>“Make This Goal SMART” </vt:lpstr>
      <vt:lpstr>Round 1 Relay:</vt:lpstr>
      <vt:lpstr>Round 2 Relay:</vt:lpstr>
      <vt:lpstr>In your Activity Packet: Assignment Write SMART Goals You want to get fit and be healthy.  Write a specific, measurable goal to do that. Mrs. Vetter will check your notes on Monday.</vt:lpstr>
      <vt:lpstr>Writing a Marketing Plan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Cassie Vetter</cp:lastModifiedBy>
  <cp:revision>16</cp:revision>
  <cp:lastPrinted>2025-12-05T17:38:34Z</cp:lastPrinted>
  <dcterms:created xsi:type="dcterms:W3CDTF">2013-10-28T14:46:13Z</dcterms:created>
  <dcterms:modified xsi:type="dcterms:W3CDTF">2025-12-11T16:58:56Z</dcterms:modified>
</cp:coreProperties>
</file>